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48"/>
  </p:notesMasterIdLst>
  <p:sldIdLst>
    <p:sldId id="256" r:id="rId2"/>
    <p:sldId id="257" r:id="rId3"/>
    <p:sldId id="259" r:id="rId4"/>
    <p:sldId id="258" r:id="rId5"/>
    <p:sldId id="261" r:id="rId6"/>
    <p:sldId id="272" r:id="rId7"/>
    <p:sldId id="273" r:id="rId8"/>
    <p:sldId id="274" r:id="rId9"/>
    <p:sldId id="262" r:id="rId10"/>
    <p:sldId id="263" r:id="rId11"/>
    <p:sldId id="271" r:id="rId12"/>
    <p:sldId id="260" r:id="rId13"/>
    <p:sldId id="265" r:id="rId14"/>
    <p:sldId id="268" r:id="rId15"/>
    <p:sldId id="266" r:id="rId16"/>
    <p:sldId id="275" r:id="rId17"/>
    <p:sldId id="304" r:id="rId18"/>
    <p:sldId id="305" r:id="rId19"/>
    <p:sldId id="303" r:id="rId20"/>
    <p:sldId id="307" r:id="rId21"/>
    <p:sldId id="306" r:id="rId22"/>
    <p:sldId id="267" r:id="rId23"/>
    <p:sldId id="270" r:id="rId24"/>
    <p:sldId id="276" r:id="rId25"/>
    <p:sldId id="277" r:id="rId26"/>
    <p:sldId id="278" r:id="rId27"/>
    <p:sldId id="281" r:id="rId28"/>
    <p:sldId id="292" r:id="rId29"/>
    <p:sldId id="293" r:id="rId30"/>
    <p:sldId id="294" r:id="rId31"/>
    <p:sldId id="295" r:id="rId32"/>
    <p:sldId id="297" r:id="rId33"/>
    <p:sldId id="299" r:id="rId34"/>
    <p:sldId id="298" r:id="rId35"/>
    <p:sldId id="290" r:id="rId36"/>
    <p:sldId id="284" r:id="rId37"/>
    <p:sldId id="285" r:id="rId38"/>
    <p:sldId id="287" r:id="rId39"/>
    <p:sldId id="288" r:id="rId40"/>
    <p:sldId id="289" r:id="rId41"/>
    <p:sldId id="300" r:id="rId42"/>
    <p:sldId id="308" r:id="rId43"/>
    <p:sldId id="309" r:id="rId44"/>
    <p:sldId id="310" r:id="rId45"/>
    <p:sldId id="311" r:id="rId46"/>
    <p:sldId id="31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4E909-A16E-49B3-9061-E1D0C1AF7D97}" v="2485" dt="2024-12-05T20:05: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6E9E6-781E-400A-8B83-BAB40B051366}" type="doc">
      <dgm:prSet loTypeId="urn:microsoft.com/office/officeart/2008/layout/LinedList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n-US"/>
        </a:p>
      </dgm:t>
    </dgm:pt>
    <dgm:pt modelId="{0AA85F59-3430-4C4D-8335-F5ED46EBD216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Background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A0E78478-5BB0-4906-A9B7-2CEC3054AE24}" type="parTrans" cxnId="{FE3138F3-7230-4013-B2A3-4F23E5AD7F35}">
      <dgm:prSet/>
      <dgm:spPr/>
      <dgm:t>
        <a:bodyPr/>
        <a:lstStyle/>
        <a:p>
          <a:endParaRPr lang="en-US"/>
        </a:p>
      </dgm:t>
    </dgm:pt>
    <dgm:pt modelId="{675B477B-17E0-4FB3-B20B-332022BE01C6}" type="sibTrans" cxnId="{FE3138F3-7230-4013-B2A3-4F23E5AD7F35}">
      <dgm:prSet/>
      <dgm:spPr/>
      <dgm:t>
        <a:bodyPr/>
        <a:lstStyle/>
        <a:p>
          <a:endParaRPr lang="en-US"/>
        </a:p>
      </dgm:t>
    </dgm:pt>
    <dgm:pt modelId="{4C84418B-F389-45BE-9F34-6C5C7124540D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Goals</a:t>
          </a:r>
        </a:p>
      </dgm:t>
    </dgm:pt>
    <dgm:pt modelId="{BCDC835B-CD38-44E8-97D4-A41F9D5262A4}" type="parTrans" cxnId="{FBDF8D9B-E412-467D-AA78-36D6FC7FED01}">
      <dgm:prSet/>
      <dgm:spPr/>
      <dgm:t>
        <a:bodyPr/>
        <a:lstStyle/>
        <a:p>
          <a:endParaRPr lang="en-US"/>
        </a:p>
      </dgm:t>
    </dgm:pt>
    <dgm:pt modelId="{28C5790C-7514-4759-B49B-DB87FB5D5A5D}" type="sibTrans" cxnId="{FBDF8D9B-E412-467D-AA78-36D6FC7FED01}">
      <dgm:prSet/>
      <dgm:spPr/>
      <dgm:t>
        <a:bodyPr/>
        <a:lstStyle/>
        <a:p>
          <a:endParaRPr lang="en-US"/>
        </a:p>
      </dgm:t>
    </dgm:pt>
    <dgm:pt modelId="{F03CE623-CA59-4273-8105-732DACBA967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Methods and the Commingled Remains Analytics (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) ecosystem</a:t>
          </a:r>
        </a:p>
      </dgm:t>
    </dgm:pt>
    <dgm:pt modelId="{215096F5-8179-42DF-B57D-41C07241EE3B}" type="parTrans" cxnId="{E06E040B-7A79-4C07-B94A-51A998B3354B}">
      <dgm:prSet/>
      <dgm:spPr/>
      <dgm:t>
        <a:bodyPr/>
        <a:lstStyle/>
        <a:p>
          <a:endParaRPr lang="en-US"/>
        </a:p>
      </dgm:t>
    </dgm:pt>
    <dgm:pt modelId="{8231B800-8242-4D5A-9CD3-E0B6767D41DE}" type="sibTrans" cxnId="{E06E040B-7A79-4C07-B94A-51A998B3354B}">
      <dgm:prSet/>
      <dgm:spPr/>
      <dgm:t>
        <a:bodyPr/>
        <a:lstStyle/>
        <a:p>
          <a:endParaRPr lang="en-US"/>
        </a:p>
      </dgm:t>
    </dgm:pt>
    <dgm:pt modelId="{377B6A8E-C7EF-4CF8-BB0C-B4741DAA03AF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  <a:r>
            <a:rPr lang="en-US" sz="2400" dirty="0"/>
            <a:t> </a:t>
          </a:r>
        </a:p>
      </dgm:t>
    </dgm:pt>
    <dgm:pt modelId="{0D1FEC8C-2D1F-4837-96DC-BF25B3155B6C}" type="parTrans" cxnId="{C09C4F29-6962-49DC-B3B1-0C5A027DFD1C}">
      <dgm:prSet/>
      <dgm:spPr/>
      <dgm:t>
        <a:bodyPr/>
        <a:lstStyle/>
        <a:p>
          <a:endParaRPr lang="en-US"/>
        </a:p>
      </dgm:t>
    </dgm:pt>
    <dgm:pt modelId="{4FA54A0B-CCA5-4E72-A360-7323F700024E}" type="sibTrans" cxnId="{C09C4F29-6962-49DC-B3B1-0C5A027DFD1C}">
      <dgm:prSet/>
      <dgm:spPr/>
      <dgm:t>
        <a:bodyPr/>
        <a:lstStyle/>
        <a:p>
          <a:endParaRPr lang="en-US"/>
        </a:p>
      </dgm:t>
    </dgm:pt>
    <dgm:pt modelId="{50D71BD5-08FA-4A21-B538-9EEEE0AB4D4E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Future Directions and additional applications of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83F0EB-6623-42C0-A2BF-F4DD2907FA6D}" type="parTrans" cxnId="{021526B8-EFE7-4E92-9C8E-4D3261A55DA1}">
      <dgm:prSet/>
      <dgm:spPr/>
      <dgm:t>
        <a:bodyPr/>
        <a:lstStyle/>
        <a:p>
          <a:endParaRPr lang="en-US"/>
        </a:p>
      </dgm:t>
    </dgm:pt>
    <dgm:pt modelId="{7EAC0205-A0CB-4B82-B2AF-4437090F1999}" type="sibTrans" cxnId="{021526B8-EFE7-4E92-9C8E-4D3261A55DA1}">
      <dgm:prSet/>
      <dgm:spPr/>
      <dgm:t>
        <a:bodyPr/>
        <a:lstStyle/>
        <a:p>
          <a:endParaRPr lang="en-US"/>
        </a:p>
      </dgm:t>
    </dgm:pt>
    <dgm:pt modelId="{4E856168-269D-4514-96A0-5FBDDA799D4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9CED353A-43AB-41A6-9460-052E3058184C}" type="parTrans" cxnId="{7DCF2C5D-EF0E-4638-9BAF-BE81DD427B08}">
      <dgm:prSet/>
      <dgm:spPr/>
      <dgm:t>
        <a:bodyPr/>
        <a:lstStyle/>
        <a:p>
          <a:endParaRPr lang="en-US"/>
        </a:p>
      </dgm:t>
    </dgm:pt>
    <dgm:pt modelId="{048AD3C9-46DE-4D67-A053-63937ECE204C}" type="sibTrans" cxnId="{7DCF2C5D-EF0E-4638-9BAF-BE81DD427B08}">
      <dgm:prSet/>
      <dgm:spPr/>
      <dgm:t>
        <a:bodyPr/>
        <a:lstStyle/>
        <a:p>
          <a:endParaRPr lang="en-US"/>
        </a:p>
      </dgm:t>
    </dgm:pt>
    <dgm:pt modelId="{CF5E78FE-9C15-483B-95E6-A30423D4B3DA}" type="pres">
      <dgm:prSet presAssocID="{3816E9E6-781E-400A-8B83-BAB40B051366}" presName="vert0" presStyleCnt="0">
        <dgm:presLayoutVars>
          <dgm:dir/>
          <dgm:animOne val="branch"/>
          <dgm:animLvl val="lvl"/>
        </dgm:presLayoutVars>
      </dgm:prSet>
      <dgm:spPr/>
    </dgm:pt>
    <dgm:pt modelId="{D53C432A-AA55-4F41-AC56-72BCE80E8FD9}" type="pres">
      <dgm:prSet presAssocID="{0AA85F59-3430-4C4D-8335-F5ED46EBD216}" presName="thickLine" presStyleLbl="alignNode1" presStyleIdx="0" presStyleCnt="6"/>
      <dgm:spPr/>
    </dgm:pt>
    <dgm:pt modelId="{B09AE791-1F97-4AB9-B3BE-E87B7AB7715A}" type="pres">
      <dgm:prSet presAssocID="{0AA85F59-3430-4C4D-8335-F5ED46EBD216}" presName="horz1" presStyleCnt="0"/>
      <dgm:spPr/>
    </dgm:pt>
    <dgm:pt modelId="{9A5F1B47-ACCC-42B5-AA40-4115D7888622}" type="pres">
      <dgm:prSet presAssocID="{0AA85F59-3430-4C4D-8335-F5ED46EBD216}" presName="tx1" presStyleLbl="revTx" presStyleIdx="0" presStyleCnt="6"/>
      <dgm:spPr/>
    </dgm:pt>
    <dgm:pt modelId="{42A2D9EA-9110-4567-B7A7-32263BDF6B9D}" type="pres">
      <dgm:prSet presAssocID="{0AA85F59-3430-4C4D-8335-F5ED46EBD216}" presName="vert1" presStyleCnt="0"/>
      <dgm:spPr/>
    </dgm:pt>
    <dgm:pt modelId="{AAEDE523-7E7E-4EA0-94AE-AA77318BCBF1}" type="pres">
      <dgm:prSet presAssocID="{4C84418B-F389-45BE-9F34-6C5C7124540D}" presName="thickLine" presStyleLbl="alignNode1" presStyleIdx="1" presStyleCnt="6"/>
      <dgm:spPr/>
    </dgm:pt>
    <dgm:pt modelId="{1041465F-335D-4F06-A79A-3FC670801F1B}" type="pres">
      <dgm:prSet presAssocID="{4C84418B-F389-45BE-9F34-6C5C7124540D}" presName="horz1" presStyleCnt="0"/>
      <dgm:spPr/>
    </dgm:pt>
    <dgm:pt modelId="{6C9CB618-45BB-4B14-9AA5-0AF68467A0CC}" type="pres">
      <dgm:prSet presAssocID="{4C84418B-F389-45BE-9F34-6C5C7124540D}" presName="tx1" presStyleLbl="revTx" presStyleIdx="1" presStyleCnt="6"/>
      <dgm:spPr/>
    </dgm:pt>
    <dgm:pt modelId="{89EE4502-067F-41E6-857A-8EF27156D271}" type="pres">
      <dgm:prSet presAssocID="{4C84418B-F389-45BE-9F34-6C5C7124540D}" presName="vert1" presStyleCnt="0"/>
      <dgm:spPr/>
    </dgm:pt>
    <dgm:pt modelId="{87DEA1CC-D45A-4A33-B530-1A8F5D95794F}" type="pres">
      <dgm:prSet presAssocID="{F03CE623-CA59-4273-8105-732DACBA9675}" presName="thickLine" presStyleLbl="alignNode1" presStyleIdx="2" presStyleCnt="6"/>
      <dgm:spPr/>
    </dgm:pt>
    <dgm:pt modelId="{4C326F28-FAB3-44CE-9DB9-3E6EADABFE6D}" type="pres">
      <dgm:prSet presAssocID="{F03CE623-CA59-4273-8105-732DACBA9675}" presName="horz1" presStyleCnt="0"/>
      <dgm:spPr/>
    </dgm:pt>
    <dgm:pt modelId="{C1754427-B6D0-41A9-9DF0-989237CD92C8}" type="pres">
      <dgm:prSet presAssocID="{F03CE623-CA59-4273-8105-732DACBA9675}" presName="tx1" presStyleLbl="revTx" presStyleIdx="2" presStyleCnt="6"/>
      <dgm:spPr/>
    </dgm:pt>
    <dgm:pt modelId="{01B17C0B-4BE2-422F-BB5A-BA0E84E181FE}" type="pres">
      <dgm:prSet presAssocID="{F03CE623-CA59-4273-8105-732DACBA9675}" presName="vert1" presStyleCnt="0"/>
      <dgm:spPr/>
    </dgm:pt>
    <dgm:pt modelId="{65564B4F-8132-4854-A9A1-DBADE78248D5}" type="pres">
      <dgm:prSet presAssocID="{377B6A8E-C7EF-4CF8-BB0C-B4741DAA03AF}" presName="thickLine" presStyleLbl="alignNode1" presStyleIdx="3" presStyleCnt="6"/>
      <dgm:spPr/>
    </dgm:pt>
    <dgm:pt modelId="{93629F41-63E7-48FB-B38F-93C24DC06F77}" type="pres">
      <dgm:prSet presAssocID="{377B6A8E-C7EF-4CF8-BB0C-B4741DAA03AF}" presName="horz1" presStyleCnt="0"/>
      <dgm:spPr/>
    </dgm:pt>
    <dgm:pt modelId="{09891B45-8CCE-4602-BEBA-1B3AB911DDEE}" type="pres">
      <dgm:prSet presAssocID="{377B6A8E-C7EF-4CF8-BB0C-B4741DAA03AF}" presName="tx1" presStyleLbl="revTx" presStyleIdx="3" presStyleCnt="6"/>
      <dgm:spPr/>
    </dgm:pt>
    <dgm:pt modelId="{ED14B715-89C5-4791-B4A7-E9B9CEBB7C4C}" type="pres">
      <dgm:prSet presAssocID="{377B6A8E-C7EF-4CF8-BB0C-B4741DAA03AF}" presName="vert1" presStyleCnt="0"/>
      <dgm:spPr/>
    </dgm:pt>
    <dgm:pt modelId="{F7BC3545-AC65-4792-9747-97CDC9611989}" type="pres">
      <dgm:prSet presAssocID="{50D71BD5-08FA-4A21-B538-9EEEE0AB4D4E}" presName="thickLine" presStyleLbl="alignNode1" presStyleIdx="4" presStyleCnt="6"/>
      <dgm:spPr/>
    </dgm:pt>
    <dgm:pt modelId="{FAFCC4CC-5086-4A6A-8F15-853CC30C85AA}" type="pres">
      <dgm:prSet presAssocID="{50D71BD5-08FA-4A21-B538-9EEEE0AB4D4E}" presName="horz1" presStyleCnt="0"/>
      <dgm:spPr/>
    </dgm:pt>
    <dgm:pt modelId="{F1567A2E-A206-4068-9249-4FF5F9B82A4C}" type="pres">
      <dgm:prSet presAssocID="{50D71BD5-08FA-4A21-B538-9EEEE0AB4D4E}" presName="tx1" presStyleLbl="revTx" presStyleIdx="4" presStyleCnt="6"/>
      <dgm:spPr/>
    </dgm:pt>
    <dgm:pt modelId="{7F38A03E-3937-4105-90FD-67186B240D6F}" type="pres">
      <dgm:prSet presAssocID="{50D71BD5-08FA-4A21-B538-9EEEE0AB4D4E}" presName="vert1" presStyleCnt="0"/>
      <dgm:spPr/>
    </dgm:pt>
    <dgm:pt modelId="{0E2342A6-646C-4700-8F47-410F1531DF0A}" type="pres">
      <dgm:prSet presAssocID="{4E856168-269D-4514-96A0-5FBDDA799D49}" presName="thickLine" presStyleLbl="alignNode1" presStyleIdx="5" presStyleCnt="6"/>
      <dgm:spPr/>
    </dgm:pt>
    <dgm:pt modelId="{CDC35956-41FF-4FE6-A9AA-271A284A1247}" type="pres">
      <dgm:prSet presAssocID="{4E856168-269D-4514-96A0-5FBDDA799D49}" presName="horz1" presStyleCnt="0"/>
      <dgm:spPr/>
    </dgm:pt>
    <dgm:pt modelId="{4A3B251D-8321-4EFC-B55F-0903DA9B98B6}" type="pres">
      <dgm:prSet presAssocID="{4E856168-269D-4514-96A0-5FBDDA799D49}" presName="tx1" presStyleLbl="revTx" presStyleIdx="5" presStyleCnt="6"/>
      <dgm:spPr/>
    </dgm:pt>
    <dgm:pt modelId="{1B47BD7C-F8C5-4BF8-BCD6-C22A4C49C2DD}" type="pres">
      <dgm:prSet presAssocID="{4E856168-269D-4514-96A0-5FBDDA799D49}" presName="vert1" presStyleCnt="0"/>
      <dgm:spPr/>
    </dgm:pt>
  </dgm:ptLst>
  <dgm:cxnLst>
    <dgm:cxn modelId="{E06E040B-7A79-4C07-B94A-51A998B3354B}" srcId="{3816E9E6-781E-400A-8B83-BAB40B051366}" destId="{F03CE623-CA59-4273-8105-732DACBA9675}" srcOrd="2" destOrd="0" parTransId="{215096F5-8179-42DF-B57D-41C07241EE3B}" sibTransId="{8231B800-8242-4D5A-9CD3-E0B6767D41DE}"/>
    <dgm:cxn modelId="{204B2F24-9C4E-4562-BAC0-3BAC05CACE03}" type="presOf" srcId="{F03CE623-CA59-4273-8105-732DACBA9675}" destId="{C1754427-B6D0-41A9-9DF0-989237CD92C8}" srcOrd="0" destOrd="0" presId="urn:microsoft.com/office/officeart/2008/layout/LinedList"/>
    <dgm:cxn modelId="{388EC826-9ED0-46EA-9679-D5D3AC576215}" type="presOf" srcId="{4E856168-269D-4514-96A0-5FBDDA799D49}" destId="{4A3B251D-8321-4EFC-B55F-0903DA9B98B6}" srcOrd="0" destOrd="0" presId="urn:microsoft.com/office/officeart/2008/layout/LinedList"/>
    <dgm:cxn modelId="{C09C4F29-6962-49DC-B3B1-0C5A027DFD1C}" srcId="{3816E9E6-781E-400A-8B83-BAB40B051366}" destId="{377B6A8E-C7EF-4CF8-BB0C-B4741DAA03AF}" srcOrd="3" destOrd="0" parTransId="{0D1FEC8C-2D1F-4837-96DC-BF25B3155B6C}" sibTransId="{4FA54A0B-CCA5-4E72-A360-7323F700024E}"/>
    <dgm:cxn modelId="{EB549F31-94D9-4C80-8BAB-5A3389E2CBA0}" type="presOf" srcId="{50D71BD5-08FA-4A21-B538-9EEEE0AB4D4E}" destId="{F1567A2E-A206-4068-9249-4FF5F9B82A4C}" srcOrd="0" destOrd="0" presId="urn:microsoft.com/office/officeart/2008/layout/LinedList"/>
    <dgm:cxn modelId="{7DCF2C5D-EF0E-4638-9BAF-BE81DD427B08}" srcId="{3816E9E6-781E-400A-8B83-BAB40B051366}" destId="{4E856168-269D-4514-96A0-5FBDDA799D49}" srcOrd="5" destOrd="0" parTransId="{9CED353A-43AB-41A6-9460-052E3058184C}" sibTransId="{048AD3C9-46DE-4D67-A053-63937ECE204C}"/>
    <dgm:cxn modelId="{8864B97D-D299-4DBF-8FC2-9A77C5802C81}" type="presOf" srcId="{4C84418B-F389-45BE-9F34-6C5C7124540D}" destId="{6C9CB618-45BB-4B14-9AA5-0AF68467A0CC}" srcOrd="0" destOrd="0" presId="urn:microsoft.com/office/officeart/2008/layout/LinedList"/>
    <dgm:cxn modelId="{FBDF8D9B-E412-467D-AA78-36D6FC7FED01}" srcId="{3816E9E6-781E-400A-8B83-BAB40B051366}" destId="{4C84418B-F389-45BE-9F34-6C5C7124540D}" srcOrd="1" destOrd="0" parTransId="{BCDC835B-CD38-44E8-97D4-A41F9D5262A4}" sibTransId="{28C5790C-7514-4759-B49B-DB87FB5D5A5D}"/>
    <dgm:cxn modelId="{C49FC69E-DE2E-4E57-BE67-BCF131504479}" type="presOf" srcId="{0AA85F59-3430-4C4D-8335-F5ED46EBD216}" destId="{9A5F1B47-ACCC-42B5-AA40-4115D7888622}" srcOrd="0" destOrd="0" presId="urn:microsoft.com/office/officeart/2008/layout/LinedList"/>
    <dgm:cxn modelId="{021526B8-EFE7-4E92-9C8E-4D3261A55DA1}" srcId="{3816E9E6-781E-400A-8B83-BAB40B051366}" destId="{50D71BD5-08FA-4A21-B538-9EEEE0AB4D4E}" srcOrd="4" destOrd="0" parTransId="{A683F0EB-6623-42C0-A2BF-F4DD2907FA6D}" sibTransId="{7EAC0205-A0CB-4B82-B2AF-4437090F1999}"/>
    <dgm:cxn modelId="{924198ED-978D-4C69-B2DD-F0990453CC1D}" type="presOf" srcId="{3816E9E6-781E-400A-8B83-BAB40B051366}" destId="{CF5E78FE-9C15-483B-95E6-A30423D4B3DA}" srcOrd="0" destOrd="0" presId="urn:microsoft.com/office/officeart/2008/layout/LinedList"/>
    <dgm:cxn modelId="{FF1A28F3-C45A-43A7-9F47-ADE009CE68C8}" type="presOf" srcId="{377B6A8E-C7EF-4CF8-BB0C-B4741DAA03AF}" destId="{09891B45-8CCE-4602-BEBA-1B3AB911DDEE}" srcOrd="0" destOrd="0" presId="urn:microsoft.com/office/officeart/2008/layout/LinedList"/>
    <dgm:cxn modelId="{FE3138F3-7230-4013-B2A3-4F23E5AD7F35}" srcId="{3816E9E6-781E-400A-8B83-BAB40B051366}" destId="{0AA85F59-3430-4C4D-8335-F5ED46EBD216}" srcOrd="0" destOrd="0" parTransId="{A0E78478-5BB0-4906-A9B7-2CEC3054AE24}" sibTransId="{675B477B-17E0-4FB3-B20B-332022BE01C6}"/>
    <dgm:cxn modelId="{9A9B8A88-66F4-49D6-82F1-50AB950DCEAA}" type="presParOf" srcId="{CF5E78FE-9C15-483B-95E6-A30423D4B3DA}" destId="{D53C432A-AA55-4F41-AC56-72BCE80E8FD9}" srcOrd="0" destOrd="0" presId="urn:microsoft.com/office/officeart/2008/layout/LinedList"/>
    <dgm:cxn modelId="{199F15C0-02D0-49F4-BF58-8DF4FC824161}" type="presParOf" srcId="{CF5E78FE-9C15-483B-95E6-A30423D4B3DA}" destId="{B09AE791-1F97-4AB9-B3BE-E87B7AB7715A}" srcOrd="1" destOrd="0" presId="urn:microsoft.com/office/officeart/2008/layout/LinedList"/>
    <dgm:cxn modelId="{0627F990-08A9-46A9-827C-7C1453D664C3}" type="presParOf" srcId="{B09AE791-1F97-4AB9-B3BE-E87B7AB7715A}" destId="{9A5F1B47-ACCC-42B5-AA40-4115D7888622}" srcOrd="0" destOrd="0" presId="urn:microsoft.com/office/officeart/2008/layout/LinedList"/>
    <dgm:cxn modelId="{61547F2B-442A-42F0-9B07-72B7CC7007D6}" type="presParOf" srcId="{B09AE791-1F97-4AB9-B3BE-E87B7AB7715A}" destId="{42A2D9EA-9110-4567-B7A7-32263BDF6B9D}" srcOrd="1" destOrd="0" presId="urn:microsoft.com/office/officeart/2008/layout/LinedList"/>
    <dgm:cxn modelId="{B06E5B33-28CD-4EFA-835F-DEC945DB9047}" type="presParOf" srcId="{CF5E78FE-9C15-483B-95E6-A30423D4B3DA}" destId="{AAEDE523-7E7E-4EA0-94AE-AA77318BCBF1}" srcOrd="2" destOrd="0" presId="urn:microsoft.com/office/officeart/2008/layout/LinedList"/>
    <dgm:cxn modelId="{B8C1E497-A3EB-44F2-AC2E-A67FF68F42E9}" type="presParOf" srcId="{CF5E78FE-9C15-483B-95E6-A30423D4B3DA}" destId="{1041465F-335D-4F06-A79A-3FC670801F1B}" srcOrd="3" destOrd="0" presId="urn:microsoft.com/office/officeart/2008/layout/LinedList"/>
    <dgm:cxn modelId="{C13D3E11-2EC7-426B-A7E6-3037D44874CC}" type="presParOf" srcId="{1041465F-335D-4F06-A79A-3FC670801F1B}" destId="{6C9CB618-45BB-4B14-9AA5-0AF68467A0CC}" srcOrd="0" destOrd="0" presId="urn:microsoft.com/office/officeart/2008/layout/LinedList"/>
    <dgm:cxn modelId="{2DFEBEE5-412F-4420-B415-E9DDDD93EB94}" type="presParOf" srcId="{1041465F-335D-4F06-A79A-3FC670801F1B}" destId="{89EE4502-067F-41E6-857A-8EF27156D271}" srcOrd="1" destOrd="0" presId="urn:microsoft.com/office/officeart/2008/layout/LinedList"/>
    <dgm:cxn modelId="{E3B221AB-1A3D-4BCB-8E2C-58E332E69B90}" type="presParOf" srcId="{CF5E78FE-9C15-483B-95E6-A30423D4B3DA}" destId="{87DEA1CC-D45A-4A33-B530-1A8F5D95794F}" srcOrd="4" destOrd="0" presId="urn:microsoft.com/office/officeart/2008/layout/LinedList"/>
    <dgm:cxn modelId="{77074898-5F6E-4219-9B44-580D15DF87B4}" type="presParOf" srcId="{CF5E78FE-9C15-483B-95E6-A30423D4B3DA}" destId="{4C326F28-FAB3-44CE-9DB9-3E6EADABFE6D}" srcOrd="5" destOrd="0" presId="urn:microsoft.com/office/officeart/2008/layout/LinedList"/>
    <dgm:cxn modelId="{9163E7D6-B110-4B5E-9C2C-415CB1C9AC3C}" type="presParOf" srcId="{4C326F28-FAB3-44CE-9DB9-3E6EADABFE6D}" destId="{C1754427-B6D0-41A9-9DF0-989237CD92C8}" srcOrd="0" destOrd="0" presId="urn:microsoft.com/office/officeart/2008/layout/LinedList"/>
    <dgm:cxn modelId="{A2CA9FB9-CAFB-41B0-989E-7EA809B0A84A}" type="presParOf" srcId="{4C326F28-FAB3-44CE-9DB9-3E6EADABFE6D}" destId="{01B17C0B-4BE2-422F-BB5A-BA0E84E181FE}" srcOrd="1" destOrd="0" presId="urn:microsoft.com/office/officeart/2008/layout/LinedList"/>
    <dgm:cxn modelId="{7DC9F906-DD9E-4889-AC71-3D753AEE089B}" type="presParOf" srcId="{CF5E78FE-9C15-483B-95E6-A30423D4B3DA}" destId="{65564B4F-8132-4854-A9A1-DBADE78248D5}" srcOrd="6" destOrd="0" presId="urn:microsoft.com/office/officeart/2008/layout/LinedList"/>
    <dgm:cxn modelId="{E6F0FE9A-D5EF-466C-A51A-D8A2997B47A2}" type="presParOf" srcId="{CF5E78FE-9C15-483B-95E6-A30423D4B3DA}" destId="{93629F41-63E7-48FB-B38F-93C24DC06F77}" srcOrd="7" destOrd="0" presId="urn:microsoft.com/office/officeart/2008/layout/LinedList"/>
    <dgm:cxn modelId="{4D49ACE1-25C6-4790-B752-B1C31FBFD04F}" type="presParOf" srcId="{93629F41-63E7-48FB-B38F-93C24DC06F77}" destId="{09891B45-8CCE-4602-BEBA-1B3AB911DDEE}" srcOrd="0" destOrd="0" presId="urn:microsoft.com/office/officeart/2008/layout/LinedList"/>
    <dgm:cxn modelId="{5C475B21-CADA-44F9-B538-FE946F7712BD}" type="presParOf" srcId="{93629F41-63E7-48FB-B38F-93C24DC06F77}" destId="{ED14B715-89C5-4791-B4A7-E9B9CEBB7C4C}" srcOrd="1" destOrd="0" presId="urn:microsoft.com/office/officeart/2008/layout/LinedList"/>
    <dgm:cxn modelId="{A666D801-562E-4F4D-81B5-71CEFCEDF093}" type="presParOf" srcId="{CF5E78FE-9C15-483B-95E6-A30423D4B3DA}" destId="{F7BC3545-AC65-4792-9747-97CDC9611989}" srcOrd="8" destOrd="0" presId="urn:microsoft.com/office/officeart/2008/layout/LinedList"/>
    <dgm:cxn modelId="{03CE00C6-A24D-4C13-BC2A-60E67ADFEFC6}" type="presParOf" srcId="{CF5E78FE-9C15-483B-95E6-A30423D4B3DA}" destId="{FAFCC4CC-5086-4A6A-8F15-853CC30C85AA}" srcOrd="9" destOrd="0" presId="urn:microsoft.com/office/officeart/2008/layout/LinedList"/>
    <dgm:cxn modelId="{DA8EEBF8-6E3A-48DD-8EBA-64373C3FA1C9}" type="presParOf" srcId="{FAFCC4CC-5086-4A6A-8F15-853CC30C85AA}" destId="{F1567A2E-A206-4068-9249-4FF5F9B82A4C}" srcOrd="0" destOrd="0" presId="urn:microsoft.com/office/officeart/2008/layout/LinedList"/>
    <dgm:cxn modelId="{3419AF04-EF1F-4793-BA8C-1CF81A7DB835}" type="presParOf" srcId="{FAFCC4CC-5086-4A6A-8F15-853CC30C85AA}" destId="{7F38A03E-3937-4105-90FD-67186B240D6F}" srcOrd="1" destOrd="0" presId="urn:microsoft.com/office/officeart/2008/layout/LinedList"/>
    <dgm:cxn modelId="{8C3DB140-3349-4185-99E2-61182B43535B}" type="presParOf" srcId="{CF5E78FE-9C15-483B-95E6-A30423D4B3DA}" destId="{0E2342A6-646C-4700-8F47-410F1531DF0A}" srcOrd="10" destOrd="0" presId="urn:microsoft.com/office/officeart/2008/layout/LinedList"/>
    <dgm:cxn modelId="{4133A38C-2A07-4573-8E51-FDFB6BD0DB89}" type="presParOf" srcId="{CF5E78FE-9C15-483B-95E6-A30423D4B3DA}" destId="{CDC35956-41FF-4FE6-A9AA-271A284A1247}" srcOrd="11" destOrd="0" presId="urn:microsoft.com/office/officeart/2008/layout/LinedList"/>
    <dgm:cxn modelId="{01449604-CA3B-46DC-96D5-6104C1B12ACF}" type="presParOf" srcId="{CDC35956-41FF-4FE6-A9AA-271A284A1247}" destId="{4A3B251D-8321-4EFC-B55F-0903DA9B98B6}" srcOrd="0" destOrd="0" presId="urn:microsoft.com/office/officeart/2008/layout/LinedList"/>
    <dgm:cxn modelId="{0D895661-111E-4ADC-B88F-CBE3901DCC6E}" type="presParOf" srcId="{CDC35956-41FF-4FE6-A9AA-271A284A1247}" destId="{1B47BD7C-F8C5-4BF8-BCD6-C22A4C49C2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88CCCC-5A3B-4E66-BEF4-053438171725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57EDFE-2189-4EB9-A8C7-E27F860B5251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1. Evidence for medical/ anatomical teaching collection?</a:t>
          </a:r>
          <a:endParaRPr lang="en-US" sz="2800" dirty="0"/>
        </a:p>
      </dgm:t>
    </dgm:pt>
    <dgm:pt modelId="{0306A7CC-0EB9-4E64-8F98-363B45821E44}" type="parTrans" cxnId="{1B98C0EA-BFB3-4082-A60E-7A97D37F15EE}">
      <dgm:prSet/>
      <dgm:spPr/>
      <dgm:t>
        <a:bodyPr/>
        <a:lstStyle/>
        <a:p>
          <a:endParaRPr lang="en-US"/>
        </a:p>
      </dgm:t>
    </dgm:pt>
    <dgm:pt modelId="{57E3335D-8A00-4015-B8C9-92B0906C3E61}" type="sibTrans" cxnId="{1B98C0EA-BFB3-4082-A60E-7A97D37F15EE}">
      <dgm:prSet/>
      <dgm:spPr/>
      <dgm:t>
        <a:bodyPr/>
        <a:lstStyle/>
        <a:p>
          <a:endParaRPr lang="en-US"/>
        </a:p>
      </dgm:t>
    </dgm:pt>
    <dgm:pt modelId="{E0F1B513-33A0-4A1A-88E8-7E451FB3E25C}">
      <dgm:prSet phldrT="[Text]" custT="1"/>
      <dgm:spPr/>
      <dgm:t>
        <a:bodyPr anchor="ctr"/>
        <a:lstStyle/>
        <a:p>
          <a:r>
            <a:rPr lang="en-US" sz="1900" b="1" dirty="0">
              <a:latin typeface="Times New Roman" panose="02020603050405020304" pitchFamily="18" charset="0"/>
              <a:cs typeface="Times New Roman" panose="02020603050405020304" pitchFamily="18" charset="0"/>
            </a:rPr>
            <a:t>Taphonomic traits </a:t>
          </a: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consistent with other known skeletal teaching collections (i.e., sectioning of the skull, attached hardware, etc.)</a:t>
          </a:r>
        </a:p>
      </dgm:t>
    </dgm:pt>
    <dgm:pt modelId="{FDF82E7B-1DE7-4457-A7F3-5AD6225446DC}" type="parTrans" cxnId="{D20D0086-2098-4A70-B01B-9E1F46EF0606}">
      <dgm:prSet/>
      <dgm:spPr/>
      <dgm:t>
        <a:bodyPr/>
        <a:lstStyle/>
        <a:p>
          <a:endParaRPr lang="en-US"/>
        </a:p>
      </dgm:t>
    </dgm:pt>
    <dgm:pt modelId="{5182DEB8-DA27-41B2-B562-1D0D5AF4FB80}" type="sibTrans" cxnId="{D20D0086-2098-4A70-B01B-9E1F46EF0606}">
      <dgm:prSet/>
      <dgm:spPr/>
      <dgm:t>
        <a:bodyPr/>
        <a:lstStyle/>
        <a:p>
          <a:endParaRPr lang="en-US"/>
        </a:p>
      </dgm:t>
    </dgm:pt>
    <dgm:pt modelId="{C808F6BC-233C-4DC1-AAE5-33F0A9B894F7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2. Minimum</a:t>
          </a:r>
          <a:r>
            <a:rPr lang="en-US" sz="28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number of individuals?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5C2DAE-C4ED-48CB-80D8-99DE4B8345E2}" type="parTrans" cxnId="{D9EA8BD9-67E3-42B7-9242-914E4D1322AA}">
      <dgm:prSet/>
      <dgm:spPr/>
      <dgm:t>
        <a:bodyPr/>
        <a:lstStyle/>
        <a:p>
          <a:endParaRPr lang="en-US"/>
        </a:p>
      </dgm:t>
    </dgm:pt>
    <dgm:pt modelId="{D324CE59-4670-40A5-8245-5A46727D99A1}" type="sibTrans" cxnId="{D9EA8BD9-67E3-42B7-9242-914E4D1322AA}">
      <dgm:prSet/>
      <dgm:spPr/>
      <dgm:t>
        <a:bodyPr/>
        <a:lstStyle/>
        <a:p>
          <a:endParaRPr lang="en-US"/>
        </a:p>
      </dgm:t>
    </dgm:pt>
    <dgm:pt modelId="{D1FF3B31-941E-4F51-A20A-C4693B0E3CDF}">
      <dgm:prSet phldrT="[Text]" custT="1"/>
      <dgm:spPr/>
      <dgm:t>
        <a:bodyPr anchor="ctr"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Traditional MNI = </a:t>
          </a: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49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(right scapula)</a:t>
          </a:r>
        </a:p>
      </dgm:t>
    </dgm:pt>
    <dgm:pt modelId="{5A8E480B-2AC2-49A6-A231-E49AFE6912BF}" type="parTrans" cxnId="{AEEA6E22-F8AF-4F32-9A0E-DF4AE240F9A2}">
      <dgm:prSet/>
      <dgm:spPr/>
      <dgm:t>
        <a:bodyPr/>
        <a:lstStyle/>
        <a:p>
          <a:endParaRPr lang="en-US"/>
        </a:p>
      </dgm:t>
    </dgm:pt>
    <dgm:pt modelId="{3495370E-CC4A-40FC-A997-41DF80621CC8}" type="sibTrans" cxnId="{AEEA6E22-F8AF-4F32-9A0E-DF4AE240F9A2}">
      <dgm:prSet/>
      <dgm:spPr/>
      <dgm:t>
        <a:bodyPr/>
        <a:lstStyle/>
        <a:p>
          <a:endParaRPr lang="en-US"/>
        </a:p>
      </dgm:t>
    </dgm:pt>
    <dgm:pt modelId="{8AB52D09-F32B-4B1D-8509-DB13A84C3A51}">
      <dgm:prSet phldrT="[Text]" custT="1"/>
      <dgm:spPr/>
      <dgm:t>
        <a:bodyPr anchor="ctr"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Zonation MNI = </a:t>
          </a: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43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( right scapula/ left radius)</a:t>
          </a:r>
        </a:p>
      </dgm:t>
    </dgm:pt>
    <dgm:pt modelId="{BD292A6A-6401-4426-9B86-6224E70D1B30}" type="parTrans" cxnId="{2A9ED290-A40B-4FFB-9D2C-E6D9F6FBF62F}">
      <dgm:prSet/>
      <dgm:spPr/>
      <dgm:t>
        <a:bodyPr/>
        <a:lstStyle/>
        <a:p>
          <a:endParaRPr lang="en-US"/>
        </a:p>
      </dgm:t>
    </dgm:pt>
    <dgm:pt modelId="{8EB2EC05-A282-4787-8793-CDB5BC6E9EC8}" type="sibTrans" cxnId="{2A9ED290-A40B-4FFB-9D2C-E6D9F6FBF62F}">
      <dgm:prSet/>
      <dgm:spPr/>
      <dgm:t>
        <a:bodyPr/>
        <a:lstStyle/>
        <a:p>
          <a:endParaRPr lang="en-US"/>
        </a:p>
      </dgm:t>
    </dgm:pt>
    <dgm:pt modelId="{03EB4D45-C8A3-4AD9-A113-A1016EA322C8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3.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as a valuable tool for documenting/ analyzing this collection?</a:t>
          </a:r>
        </a:p>
      </dgm:t>
    </dgm:pt>
    <dgm:pt modelId="{B42752FC-CB19-4123-B395-5EDB0E53D78C}" type="parTrans" cxnId="{4F6874A6-14C5-4758-A031-5EDD384CF1A4}">
      <dgm:prSet/>
      <dgm:spPr/>
      <dgm:t>
        <a:bodyPr/>
        <a:lstStyle/>
        <a:p>
          <a:endParaRPr lang="en-US"/>
        </a:p>
      </dgm:t>
    </dgm:pt>
    <dgm:pt modelId="{D0EE7790-8C11-4592-A56C-439101EB8413}" type="sibTrans" cxnId="{4F6874A6-14C5-4758-A031-5EDD384CF1A4}">
      <dgm:prSet/>
      <dgm:spPr/>
      <dgm:t>
        <a:bodyPr/>
        <a:lstStyle/>
        <a:p>
          <a:endParaRPr lang="en-US"/>
        </a:p>
      </dgm:t>
    </dgm:pt>
    <dgm:pt modelId="{50B4582C-8FC7-47D9-9C22-451E3F5E4DA5}">
      <dgm:prSet phldrT="[Text]" custT="1"/>
      <dgm:spPr/>
      <dgm:t>
        <a:bodyPr anchor="ctr"/>
        <a:lstStyle/>
        <a:p>
          <a:r>
            <a:rPr lang="en-US" sz="1900" b="1" dirty="0">
              <a:latin typeface="Times New Roman" panose="02020603050405020304" pitchFamily="18" charset="0"/>
              <a:cs typeface="Times New Roman" panose="02020603050405020304" pitchFamily="18" charset="0"/>
            </a:rPr>
            <a:t>Archival Records </a:t>
          </a: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of dissection/ anatomy courses at SU</a:t>
          </a:r>
        </a:p>
      </dgm:t>
    </dgm:pt>
    <dgm:pt modelId="{C3729C77-290A-4B52-BFC4-B63A7132D795}" type="parTrans" cxnId="{8E4B4FEA-E6E1-4734-BCB8-E56CF0FCD221}">
      <dgm:prSet/>
      <dgm:spPr/>
      <dgm:t>
        <a:bodyPr/>
        <a:lstStyle/>
        <a:p>
          <a:endParaRPr lang="en-US"/>
        </a:p>
      </dgm:t>
    </dgm:pt>
    <dgm:pt modelId="{FD69C729-1D03-4EE3-9C54-FF3BB91B2465}" type="sibTrans" cxnId="{8E4B4FEA-E6E1-4734-BCB8-E56CF0FCD221}">
      <dgm:prSet/>
      <dgm:spPr/>
      <dgm:t>
        <a:bodyPr/>
        <a:lstStyle/>
        <a:p>
          <a:endParaRPr lang="en-US"/>
        </a:p>
      </dgm:t>
    </dgm:pt>
    <dgm:pt modelId="{33D2BBFE-9F01-4894-BA70-702CA95B5119}">
      <dgm:prSet custT="1"/>
      <dgm:spPr/>
      <dgm:t>
        <a:bodyPr anchor="ctr"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Increased </a:t>
          </a: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organization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and ease of </a:t>
          </a: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inventorying/ documentation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of specimens</a:t>
          </a:r>
        </a:p>
      </dgm:t>
    </dgm:pt>
    <dgm:pt modelId="{89EC1C87-C970-4B2F-AA2C-9EBC76E35D4E}" type="parTrans" cxnId="{58C6FD09-E50B-4031-9605-DE5414E17BD6}">
      <dgm:prSet/>
      <dgm:spPr/>
      <dgm:t>
        <a:bodyPr/>
        <a:lstStyle/>
        <a:p>
          <a:endParaRPr lang="en-US"/>
        </a:p>
      </dgm:t>
    </dgm:pt>
    <dgm:pt modelId="{AB487EA2-58BF-4DE1-BAD0-D697E820D8B9}" type="sibTrans" cxnId="{58C6FD09-E50B-4031-9605-DE5414E17BD6}">
      <dgm:prSet/>
      <dgm:spPr/>
      <dgm:t>
        <a:bodyPr/>
        <a:lstStyle/>
        <a:p>
          <a:endParaRPr lang="en-US"/>
        </a:p>
      </dgm:t>
    </dgm:pt>
    <dgm:pt modelId="{B42062B6-B228-49D2-9A6B-69AEC0B6CF53}">
      <dgm:prSet custT="1"/>
      <dgm:spPr/>
      <dgm:t>
        <a:bodyPr anchor="ctr"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Data Analysis 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and </a:t>
          </a: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visualization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features (i.e., project dashboard, MNI charts, single/multiple relationships graphs)</a:t>
          </a:r>
        </a:p>
      </dgm:t>
    </dgm:pt>
    <dgm:pt modelId="{9878C597-16C0-4CD4-BC70-F4EBACF9E6B9}" type="parTrans" cxnId="{4EEDC57C-C184-45F7-9186-E0221EBE1CD3}">
      <dgm:prSet/>
      <dgm:spPr/>
      <dgm:t>
        <a:bodyPr/>
        <a:lstStyle/>
        <a:p>
          <a:endParaRPr lang="en-US"/>
        </a:p>
      </dgm:t>
    </dgm:pt>
    <dgm:pt modelId="{D5C7F717-419C-4FF3-968A-94A4EF819BDF}" type="sibTrans" cxnId="{4EEDC57C-C184-45F7-9186-E0221EBE1CD3}">
      <dgm:prSet/>
      <dgm:spPr/>
      <dgm:t>
        <a:bodyPr/>
        <a:lstStyle/>
        <a:p>
          <a:endParaRPr lang="en-US"/>
        </a:p>
      </dgm:t>
    </dgm:pt>
    <dgm:pt modelId="{B9AB40B3-76C3-4DE0-9294-0F51194A504D}" type="pres">
      <dgm:prSet presAssocID="{9188CCCC-5A3B-4E66-BEF4-053438171725}" presName="Name0" presStyleCnt="0">
        <dgm:presLayoutVars>
          <dgm:dir/>
          <dgm:animLvl val="lvl"/>
          <dgm:resizeHandles/>
        </dgm:presLayoutVars>
      </dgm:prSet>
      <dgm:spPr/>
    </dgm:pt>
    <dgm:pt modelId="{2EA35F12-258E-4F99-B468-325E0E4100AE}" type="pres">
      <dgm:prSet presAssocID="{BE57EDFE-2189-4EB9-A8C7-E27F860B5251}" presName="linNode" presStyleCnt="0"/>
      <dgm:spPr/>
    </dgm:pt>
    <dgm:pt modelId="{CC34A8C3-DEF0-45F5-A00A-361308B9C63B}" type="pres">
      <dgm:prSet presAssocID="{BE57EDFE-2189-4EB9-A8C7-E27F860B5251}" presName="parentShp" presStyleLbl="node1" presStyleIdx="0" presStyleCnt="3">
        <dgm:presLayoutVars>
          <dgm:bulletEnabled val="1"/>
        </dgm:presLayoutVars>
      </dgm:prSet>
      <dgm:spPr/>
    </dgm:pt>
    <dgm:pt modelId="{5C4FBF12-4AD4-47E4-ADF6-B4232E6A3CA1}" type="pres">
      <dgm:prSet presAssocID="{BE57EDFE-2189-4EB9-A8C7-E27F860B5251}" presName="childShp" presStyleLbl="bgAccFollowNode1" presStyleIdx="0" presStyleCnt="3">
        <dgm:presLayoutVars>
          <dgm:bulletEnabled val="1"/>
        </dgm:presLayoutVars>
      </dgm:prSet>
      <dgm:spPr/>
    </dgm:pt>
    <dgm:pt modelId="{6BD8529F-A88F-4CC0-81BC-F004C6EDE045}" type="pres">
      <dgm:prSet presAssocID="{57E3335D-8A00-4015-B8C9-92B0906C3E61}" presName="spacing" presStyleCnt="0"/>
      <dgm:spPr/>
    </dgm:pt>
    <dgm:pt modelId="{459B0C37-4298-4231-9878-A0835A5F9043}" type="pres">
      <dgm:prSet presAssocID="{C808F6BC-233C-4DC1-AAE5-33F0A9B894F7}" presName="linNode" presStyleCnt="0"/>
      <dgm:spPr/>
    </dgm:pt>
    <dgm:pt modelId="{BE3E4CBC-CD70-48AE-B578-E2D4BA10CBB6}" type="pres">
      <dgm:prSet presAssocID="{C808F6BC-233C-4DC1-AAE5-33F0A9B894F7}" presName="parentShp" presStyleLbl="node1" presStyleIdx="1" presStyleCnt="3">
        <dgm:presLayoutVars>
          <dgm:bulletEnabled val="1"/>
        </dgm:presLayoutVars>
      </dgm:prSet>
      <dgm:spPr/>
    </dgm:pt>
    <dgm:pt modelId="{61308FD4-DCA3-44DD-A89D-8390BAA13F5F}" type="pres">
      <dgm:prSet presAssocID="{C808F6BC-233C-4DC1-AAE5-33F0A9B894F7}" presName="childShp" presStyleLbl="bgAccFollowNode1" presStyleIdx="1" presStyleCnt="3">
        <dgm:presLayoutVars>
          <dgm:bulletEnabled val="1"/>
        </dgm:presLayoutVars>
      </dgm:prSet>
      <dgm:spPr/>
    </dgm:pt>
    <dgm:pt modelId="{8F6026C8-E882-4AC8-B843-936E65616D27}" type="pres">
      <dgm:prSet presAssocID="{D324CE59-4670-40A5-8245-5A46727D99A1}" presName="spacing" presStyleCnt="0"/>
      <dgm:spPr/>
    </dgm:pt>
    <dgm:pt modelId="{D8C745CF-F73C-4B03-B546-016E947F9EC7}" type="pres">
      <dgm:prSet presAssocID="{03EB4D45-C8A3-4AD9-A113-A1016EA322C8}" presName="linNode" presStyleCnt="0"/>
      <dgm:spPr/>
    </dgm:pt>
    <dgm:pt modelId="{11CFCA08-F804-4E2F-B7D2-C1A8457A514C}" type="pres">
      <dgm:prSet presAssocID="{03EB4D45-C8A3-4AD9-A113-A1016EA322C8}" presName="parentShp" presStyleLbl="node1" presStyleIdx="2" presStyleCnt="3">
        <dgm:presLayoutVars>
          <dgm:bulletEnabled val="1"/>
        </dgm:presLayoutVars>
      </dgm:prSet>
      <dgm:spPr/>
    </dgm:pt>
    <dgm:pt modelId="{2587DB02-C044-4EE7-8616-26ACF3345CA8}" type="pres">
      <dgm:prSet presAssocID="{03EB4D45-C8A3-4AD9-A113-A1016EA322C8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58C6FD09-E50B-4031-9605-DE5414E17BD6}" srcId="{03EB4D45-C8A3-4AD9-A113-A1016EA322C8}" destId="{33D2BBFE-9F01-4894-BA70-702CA95B5119}" srcOrd="0" destOrd="0" parTransId="{89EC1C87-C970-4B2F-AA2C-9EBC76E35D4E}" sibTransId="{AB487EA2-58BF-4DE1-BAD0-D697E820D8B9}"/>
    <dgm:cxn modelId="{A91B8318-2065-4865-9AD0-BB88C2871BA2}" type="presOf" srcId="{E0F1B513-33A0-4A1A-88E8-7E451FB3E25C}" destId="{5C4FBF12-4AD4-47E4-ADF6-B4232E6A3CA1}" srcOrd="0" destOrd="0" presId="urn:microsoft.com/office/officeart/2005/8/layout/vList6"/>
    <dgm:cxn modelId="{84D90519-3FFF-4342-9A5F-33320AAC3945}" type="presOf" srcId="{D1FF3B31-941E-4F51-A20A-C4693B0E3CDF}" destId="{61308FD4-DCA3-44DD-A89D-8390BAA13F5F}" srcOrd="0" destOrd="0" presId="urn:microsoft.com/office/officeart/2005/8/layout/vList6"/>
    <dgm:cxn modelId="{79CAA721-A62F-4FCB-B3DB-A70CF58618C5}" type="presOf" srcId="{50B4582C-8FC7-47D9-9C22-451E3F5E4DA5}" destId="{5C4FBF12-4AD4-47E4-ADF6-B4232E6A3CA1}" srcOrd="0" destOrd="1" presId="urn:microsoft.com/office/officeart/2005/8/layout/vList6"/>
    <dgm:cxn modelId="{AEEA6E22-F8AF-4F32-9A0E-DF4AE240F9A2}" srcId="{C808F6BC-233C-4DC1-AAE5-33F0A9B894F7}" destId="{D1FF3B31-941E-4F51-A20A-C4693B0E3CDF}" srcOrd="0" destOrd="0" parTransId="{5A8E480B-2AC2-49A6-A231-E49AFE6912BF}" sibTransId="{3495370E-CC4A-40FC-A997-41DF80621CC8}"/>
    <dgm:cxn modelId="{D555352B-52DD-4EA7-AE0C-A54BDD5484D0}" type="presOf" srcId="{B42062B6-B228-49D2-9A6B-69AEC0B6CF53}" destId="{2587DB02-C044-4EE7-8616-26ACF3345CA8}" srcOrd="0" destOrd="1" presId="urn:microsoft.com/office/officeart/2005/8/layout/vList6"/>
    <dgm:cxn modelId="{27D5564D-6A80-42A8-A1B2-E9A0596457EA}" type="presOf" srcId="{BE57EDFE-2189-4EB9-A8C7-E27F860B5251}" destId="{CC34A8C3-DEF0-45F5-A00A-361308B9C63B}" srcOrd="0" destOrd="0" presId="urn:microsoft.com/office/officeart/2005/8/layout/vList6"/>
    <dgm:cxn modelId="{4EEDC57C-C184-45F7-9186-E0221EBE1CD3}" srcId="{03EB4D45-C8A3-4AD9-A113-A1016EA322C8}" destId="{B42062B6-B228-49D2-9A6B-69AEC0B6CF53}" srcOrd="1" destOrd="0" parTransId="{9878C597-16C0-4CD4-BC70-F4EBACF9E6B9}" sibTransId="{D5C7F717-419C-4FF3-968A-94A4EF819BDF}"/>
    <dgm:cxn modelId="{841B847E-0E3F-4031-8D60-B8262713C352}" type="presOf" srcId="{C808F6BC-233C-4DC1-AAE5-33F0A9B894F7}" destId="{BE3E4CBC-CD70-48AE-B578-E2D4BA10CBB6}" srcOrd="0" destOrd="0" presId="urn:microsoft.com/office/officeart/2005/8/layout/vList6"/>
    <dgm:cxn modelId="{D20D0086-2098-4A70-B01B-9E1F46EF0606}" srcId="{BE57EDFE-2189-4EB9-A8C7-E27F860B5251}" destId="{E0F1B513-33A0-4A1A-88E8-7E451FB3E25C}" srcOrd="0" destOrd="0" parTransId="{FDF82E7B-1DE7-4457-A7F3-5AD6225446DC}" sibTransId="{5182DEB8-DA27-41B2-B562-1D0D5AF4FB80}"/>
    <dgm:cxn modelId="{2A9ED290-A40B-4FFB-9D2C-E6D9F6FBF62F}" srcId="{C808F6BC-233C-4DC1-AAE5-33F0A9B894F7}" destId="{8AB52D09-F32B-4B1D-8509-DB13A84C3A51}" srcOrd="1" destOrd="0" parTransId="{BD292A6A-6401-4426-9B86-6224E70D1B30}" sibTransId="{8EB2EC05-A282-4787-8793-CDB5BC6E9EC8}"/>
    <dgm:cxn modelId="{4F6874A6-14C5-4758-A031-5EDD384CF1A4}" srcId="{9188CCCC-5A3B-4E66-BEF4-053438171725}" destId="{03EB4D45-C8A3-4AD9-A113-A1016EA322C8}" srcOrd="2" destOrd="0" parTransId="{B42752FC-CB19-4123-B395-5EDB0E53D78C}" sibTransId="{D0EE7790-8C11-4592-A56C-439101EB8413}"/>
    <dgm:cxn modelId="{BFA572AA-B7F1-4021-9CE2-88385AF86D63}" type="presOf" srcId="{9188CCCC-5A3B-4E66-BEF4-053438171725}" destId="{B9AB40B3-76C3-4DE0-9294-0F51194A504D}" srcOrd="0" destOrd="0" presId="urn:microsoft.com/office/officeart/2005/8/layout/vList6"/>
    <dgm:cxn modelId="{297A93B7-5AFE-4230-9C54-4546537A1DCA}" type="presOf" srcId="{03EB4D45-C8A3-4AD9-A113-A1016EA322C8}" destId="{11CFCA08-F804-4E2F-B7D2-C1A8457A514C}" srcOrd="0" destOrd="0" presId="urn:microsoft.com/office/officeart/2005/8/layout/vList6"/>
    <dgm:cxn modelId="{D9EA8BD9-67E3-42B7-9242-914E4D1322AA}" srcId="{9188CCCC-5A3B-4E66-BEF4-053438171725}" destId="{C808F6BC-233C-4DC1-AAE5-33F0A9B894F7}" srcOrd="1" destOrd="0" parTransId="{FD5C2DAE-C4ED-48CB-80D8-99DE4B8345E2}" sibTransId="{D324CE59-4670-40A5-8245-5A46727D99A1}"/>
    <dgm:cxn modelId="{8E4B4FEA-E6E1-4734-BCB8-E56CF0FCD221}" srcId="{BE57EDFE-2189-4EB9-A8C7-E27F860B5251}" destId="{50B4582C-8FC7-47D9-9C22-451E3F5E4DA5}" srcOrd="1" destOrd="0" parTransId="{C3729C77-290A-4B52-BFC4-B63A7132D795}" sibTransId="{FD69C729-1D03-4EE3-9C54-FF3BB91B2465}"/>
    <dgm:cxn modelId="{1B98C0EA-BFB3-4082-A60E-7A97D37F15EE}" srcId="{9188CCCC-5A3B-4E66-BEF4-053438171725}" destId="{BE57EDFE-2189-4EB9-A8C7-E27F860B5251}" srcOrd="0" destOrd="0" parTransId="{0306A7CC-0EB9-4E64-8F98-363B45821E44}" sibTransId="{57E3335D-8A00-4015-B8C9-92B0906C3E61}"/>
    <dgm:cxn modelId="{CAF1C1F3-8183-4DA3-9EE2-7B47F82EC4F1}" type="presOf" srcId="{33D2BBFE-9F01-4894-BA70-702CA95B5119}" destId="{2587DB02-C044-4EE7-8616-26ACF3345CA8}" srcOrd="0" destOrd="0" presId="urn:microsoft.com/office/officeart/2005/8/layout/vList6"/>
    <dgm:cxn modelId="{D83761FE-0178-4BFD-86CF-492C4A04C73C}" type="presOf" srcId="{8AB52D09-F32B-4B1D-8509-DB13A84C3A51}" destId="{61308FD4-DCA3-44DD-A89D-8390BAA13F5F}" srcOrd="0" destOrd="1" presId="urn:microsoft.com/office/officeart/2005/8/layout/vList6"/>
    <dgm:cxn modelId="{34F8656E-6548-44B7-9100-D33234662210}" type="presParOf" srcId="{B9AB40B3-76C3-4DE0-9294-0F51194A504D}" destId="{2EA35F12-258E-4F99-B468-325E0E4100AE}" srcOrd="0" destOrd="0" presId="urn:microsoft.com/office/officeart/2005/8/layout/vList6"/>
    <dgm:cxn modelId="{613552D1-DE9C-4548-ADA0-9F5C074BD8EE}" type="presParOf" srcId="{2EA35F12-258E-4F99-B468-325E0E4100AE}" destId="{CC34A8C3-DEF0-45F5-A00A-361308B9C63B}" srcOrd="0" destOrd="0" presId="urn:microsoft.com/office/officeart/2005/8/layout/vList6"/>
    <dgm:cxn modelId="{4E65F49E-CE72-447C-B8E4-E1B3B949BDA1}" type="presParOf" srcId="{2EA35F12-258E-4F99-B468-325E0E4100AE}" destId="{5C4FBF12-4AD4-47E4-ADF6-B4232E6A3CA1}" srcOrd="1" destOrd="0" presId="urn:microsoft.com/office/officeart/2005/8/layout/vList6"/>
    <dgm:cxn modelId="{BF508769-B20E-4DF7-B6CC-15248774D619}" type="presParOf" srcId="{B9AB40B3-76C3-4DE0-9294-0F51194A504D}" destId="{6BD8529F-A88F-4CC0-81BC-F004C6EDE045}" srcOrd="1" destOrd="0" presId="urn:microsoft.com/office/officeart/2005/8/layout/vList6"/>
    <dgm:cxn modelId="{841BECF0-4078-4A25-9D77-BE321EF5A6C4}" type="presParOf" srcId="{B9AB40B3-76C3-4DE0-9294-0F51194A504D}" destId="{459B0C37-4298-4231-9878-A0835A5F9043}" srcOrd="2" destOrd="0" presId="urn:microsoft.com/office/officeart/2005/8/layout/vList6"/>
    <dgm:cxn modelId="{889A4BE1-CCE7-47E8-A117-14F0734B3B9D}" type="presParOf" srcId="{459B0C37-4298-4231-9878-A0835A5F9043}" destId="{BE3E4CBC-CD70-48AE-B578-E2D4BA10CBB6}" srcOrd="0" destOrd="0" presId="urn:microsoft.com/office/officeart/2005/8/layout/vList6"/>
    <dgm:cxn modelId="{1A192BD9-636E-42B7-A6C2-5A7BD58068DF}" type="presParOf" srcId="{459B0C37-4298-4231-9878-A0835A5F9043}" destId="{61308FD4-DCA3-44DD-A89D-8390BAA13F5F}" srcOrd="1" destOrd="0" presId="urn:microsoft.com/office/officeart/2005/8/layout/vList6"/>
    <dgm:cxn modelId="{1E6FC0EC-E706-432F-B9FB-930B76221081}" type="presParOf" srcId="{B9AB40B3-76C3-4DE0-9294-0F51194A504D}" destId="{8F6026C8-E882-4AC8-B843-936E65616D27}" srcOrd="3" destOrd="0" presId="urn:microsoft.com/office/officeart/2005/8/layout/vList6"/>
    <dgm:cxn modelId="{A97EE64C-399D-4E5D-AC73-DD6A539D2376}" type="presParOf" srcId="{B9AB40B3-76C3-4DE0-9294-0F51194A504D}" destId="{D8C745CF-F73C-4B03-B546-016E947F9EC7}" srcOrd="4" destOrd="0" presId="urn:microsoft.com/office/officeart/2005/8/layout/vList6"/>
    <dgm:cxn modelId="{FDDC1550-AEFD-4A05-9C6E-4595D710599E}" type="presParOf" srcId="{D8C745CF-F73C-4B03-B546-016E947F9EC7}" destId="{11CFCA08-F804-4E2F-B7D2-C1A8457A514C}" srcOrd="0" destOrd="0" presId="urn:microsoft.com/office/officeart/2005/8/layout/vList6"/>
    <dgm:cxn modelId="{93310327-51A8-458A-8E6B-46FB2EDECE51}" type="presParOf" srcId="{D8C745CF-F73C-4B03-B546-016E947F9EC7}" destId="{2587DB02-C044-4EE7-8616-26ACF3345CA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832F10F-DDFC-4614-BBEB-D0565B6006F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3E3B57-A4E4-4400-A2C4-9B8916A3599B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Inventory remaining specimens</a:t>
          </a:r>
          <a:endParaRPr lang="en-US" sz="18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E9886D8-E255-4D10-966E-E379F962D968}" type="parTrans" cxnId="{6D1A372F-D219-4D91-96BE-512126CC5C48}">
      <dgm:prSet/>
      <dgm:spPr/>
      <dgm:t>
        <a:bodyPr/>
        <a:lstStyle/>
        <a:p>
          <a:endParaRPr lang="en-US"/>
        </a:p>
      </dgm:t>
    </dgm:pt>
    <dgm:pt modelId="{7E414541-278D-486B-B5C2-A7A69870FEE1}" type="sibTrans" cxnId="{6D1A372F-D219-4D91-96BE-512126CC5C48}">
      <dgm:prSet/>
      <dgm:spPr/>
      <dgm:t>
        <a:bodyPr/>
        <a:lstStyle/>
        <a:p>
          <a:endParaRPr lang="en-US"/>
        </a:p>
      </dgm:t>
    </dgm:pt>
    <dgm:pt modelId="{3F2ABD70-1E81-4BC3-9EBC-8396F7BA229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Resolution of commingled remains/ identification of individuals using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endParaRPr lang="en-US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6865FE-08CE-4750-A145-AE0EC881EF96}" type="parTrans" cxnId="{E0DE6BFB-EC7A-46DE-945D-35E753715775}">
      <dgm:prSet/>
      <dgm:spPr/>
      <dgm:t>
        <a:bodyPr/>
        <a:lstStyle/>
        <a:p>
          <a:endParaRPr lang="en-US"/>
        </a:p>
      </dgm:t>
    </dgm:pt>
    <dgm:pt modelId="{6664854D-5960-4F25-A946-F7F5076D4138}" type="sibTrans" cxnId="{E0DE6BFB-EC7A-46DE-945D-35E753715775}">
      <dgm:prSet/>
      <dgm:spPr/>
      <dgm:t>
        <a:bodyPr/>
        <a:lstStyle/>
        <a:p>
          <a:endParaRPr lang="en-US"/>
        </a:p>
      </dgm:t>
    </dgm:pt>
    <dgm:pt modelId="{D416671A-A8CF-418D-B49B-974A559B3B92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Alternative quantification methods </a:t>
          </a:r>
          <a:endParaRPr lang="en-US" sz="18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2652AC-5444-4A19-8AE0-ADB65AD17DAB}" type="parTrans" cxnId="{94E8C47D-4696-4BD9-A2DD-6E6990CC2E1D}">
      <dgm:prSet/>
      <dgm:spPr/>
      <dgm:t>
        <a:bodyPr/>
        <a:lstStyle/>
        <a:p>
          <a:endParaRPr lang="en-US"/>
        </a:p>
      </dgm:t>
    </dgm:pt>
    <dgm:pt modelId="{BD62E7B9-0E60-4155-AB07-7D9B2990082E}" type="sibTrans" cxnId="{94E8C47D-4696-4BD9-A2DD-6E6990CC2E1D}">
      <dgm:prSet/>
      <dgm:spPr/>
      <dgm:t>
        <a:bodyPr/>
        <a:lstStyle/>
        <a:p>
          <a:endParaRPr lang="en-US"/>
        </a:p>
      </dgm:t>
    </dgm:pt>
    <dgm:pt modelId="{A2FB3B9C-F113-4E99-BAD0-081EBFA291D9}" type="pres">
      <dgm:prSet presAssocID="{6832F10F-DDFC-4614-BBEB-D0565B6006FF}" presName="root" presStyleCnt="0">
        <dgm:presLayoutVars>
          <dgm:dir/>
          <dgm:resizeHandles val="exact"/>
        </dgm:presLayoutVars>
      </dgm:prSet>
      <dgm:spPr/>
    </dgm:pt>
    <dgm:pt modelId="{E5EB1FE4-8B2C-4390-9CAD-6DB72961DA6F}" type="pres">
      <dgm:prSet presAssocID="{FC3E3B57-A4E4-4400-A2C4-9B8916A3599B}" presName="compNode" presStyleCnt="0"/>
      <dgm:spPr/>
    </dgm:pt>
    <dgm:pt modelId="{D135E004-0F75-495E-A223-82D0E0C6805E}" type="pres">
      <dgm:prSet presAssocID="{FC3E3B57-A4E4-4400-A2C4-9B8916A3599B}" presName="iconBgRect" presStyleLbl="bgShp" presStyleIdx="0" presStyleCnt="3" custScaleX="89345" custScaleY="80148" custLinFactNeighborX="-1357" custLinFactNeighborY="23357"/>
      <dgm:spPr>
        <a:prstGeom prst="round2DiagRect">
          <a:avLst>
            <a:gd name="adj1" fmla="val 29727"/>
            <a:gd name="adj2" fmla="val 0"/>
          </a:avLst>
        </a:prstGeom>
      </dgm:spPr>
    </dgm:pt>
    <dgm:pt modelId="{279D413E-D6FC-48ED-89E3-D393270EFA21}" type="pres">
      <dgm:prSet presAssocID="{FC3E3B57-A4E4-4400-A2C4-9B8916A3599B}" presName="iconRect" presStyleLbl="node1" presStyleIdx="0" presStyleCnt="3" custScaleX="91088" custScaleY="84546" custLinFactNeighborX="-3258" custLinFactNeighborY="3912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ne with solid fill"/>
        </a:ext>
      </dgm:extLst>
    </dgm:pt>
    <dgm:pt modelId="{AA65D377-450D-4444-801B-6ED9C11BBF32}" type="pres">
      <dgm:prSet presAssocID="{FC3E3B57-A4E4-4400-A2C4-9B8916A3599B}" presName="spaceRect" presStyleCnt="0"/>
      <dgm:spPr/>
    </dgm:pt>
    <dgm:pt modelId="{6B94BC9F-7AB2-4DED-AE1D-2408F2C19896}" type="pres">
      <dgm:prSet presAssocID="{FC3E3B57-A4E4-4400-A2C4-9B8916A3599B}" presName="textRect" presStyleLbl="revTx" presStyleIdx="0" presStyleCnt="3" custLinFactNeighborX="1025" custLinFactNeighborY="-27682">
        <dgm:presLayoutVars>
          <dgm:chMax val="1"/>
          <dgm:chPref val="1"/>
        </dgm:presLayoutVars>
      </dgm:prSet>
      <dgm:spPr/>
    </dgm:pt>
    <dgm:pt modelId="{9EC68A22-068D-4443-AC67-33CE325952CF}" type="pres">
      <dgm:prSet presAssocID="{7E414541-278D-486B-B5C2-A7A69870FEE1}" presName="sibTrans" presStyleCnt="0"/>
      <dgm:spPr/>
    </dgm:pt>
    <dgm:pt modelId="{A07ACFB1-CC8B-4B10-BE25-EE1C17407B55}" type="pres">
      <dgm:prSet presAssocID="{3F2ABD70-1E81-4BC3-9EBC-8396F7BA2293}" presName="compNode" presStyleCnt="0"/>
      <dgm:spPr/>
    </dgm:pt>
    <dgm:pt modelId="{09AAC720-3DDE-4624-9789-A61FE550A023}" type="pres">
      <dgm:prSet presAssocID="{3F2ABD70-1E81-4BC3-9EBC-8396F7BA2293}" presName="iconBgRect" presStyleLbl="bgShp" presStyleIdx="1" presStyleCnt="3" custScaleX="75722" custScaleY="69409" custLinFactNeighborX="0" custLinFactNeighborY="23357"/>
      <dgm:spPr>
        <a:prstGeom prst="round2DiagRect">
          <a:avLst>
            <a:gd name="adj1" fmla="val 29727"/>
            <a:gd name="adj2" fmla="val 0"/>
          </a:avLst>
        </a:prstGeom>
      </dgm:spPr>
    </dgm:pt>
    <dgm:pt modelId="{9B4C1875-F0A1-4BB1-993E-CF276977D905}" type="pres">
      <dgm:prSet presAssocID="{3F2ABD70-1E81-4BC3-9EBC-8396F7BA2293}" presName="iconRect" presStyleLbl="node1" presStyleIdx="1" presStyleCnt="3" custScaleX="94717" custScaleY="100221" custLinFactNeighborX="0" custLinFactNeighborY="3817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B86AAA02-13AF-4B4B-95AC-B0B59D5F6C2F}" type="pres">
      <dgm:prSet presAssocID="{3F2ABD70-1E81-4BC3-9EBC-8396F7BA2293}" presName="spaceRect" presStyleCnt="0"/>
      <dgm:spPr/>
    </dgm:pt>
    <dgm:pt modelId="{BB8153BE-255B-4FCD-92EB-330F5AB8C80F}" type="pres">
      <dgm:prSet presAssocID="{3F2ABD70-1E81-4BC3-9EBC-8396F7BA2293}" presName="textRect" presStyleLbl="revTx" presStyleIdx="1" presStyleCnt="3" custLinFactNeighborX="0" custLinFactNeighborY="-40204">
        <dgm:presLayoutVars>
          <dgm:chMax val="1"/>
          <dgm:chPref val="1"/>
        </dgm:presLayoutVars>
      </dgm:prSet>
      <dgm:spPr/>
    </dgm:pt>
    <dgm:pt modelId="{A3476A58-A4CA-4A04-B68D-FE76D3A23624}" type="pres">
      <dgm:prSet presAssocID="{6664854D-5960-4F25-A946-F7F5076D4138}" presName="sibTrans" presStyleCnt="0"/>
      <dgm:spPr/>
    </dgm:pt>
    <dgm:pt modelId="{A6A431A4-4CB0-450A-8435-ECB4ECFF69BC}" type="pres">
      <dgm:prSet presAssocID="{D416671A-A8CF-418D-B49B-974A559B3B92}" presName="compNode" presStyleCnt="0"/>
      <dgm:spPr/>
    </dgm:pt>
    <dgm:pt modelId="{B2B24E80-D948-4E8E-A8B7-50337F40B7D9}" type="pres">
      <dgm:prSet presAssocID="{D416671A-A8CF-418D-B49B-974A559B3B92}" presName="iconBgRect" presStyleLbl="bgShp" presStyleIdx="2" presStyleCnt="3" custScaleX="77653" custScaleY="67394" custLinFactNeighborX="-283" custLinFactNeighborY="23357"/>
      <dgm:spPr>
        <a:prstGeom prst="round2DiagRect">
          <a:avLst>
            <a:gd name="adj1" fmla="val 29727"/>
            <a:gd name="adj2" fmla="val 0"/>
          </a:avLst>
        </a:prstGeom>
      </dgm:spPr>
    </dgm:pt>
    <dgm:pt modelId="{61D3D82D-A8E1-4E19-B67A-D137D28A0B78}" type="pres">
      <dgm:prSet presAssocID="{D416671A-A8CF-418D-B49B-974A559B3B92}" presName="iconRect" presStyleLbl="node1" presStyleIdx="2" presStyleCnt="3" custScaleX="100158" custScaleY="93853" custLinFactNeighborX="6402" custLinFactNeighborY="4101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6000" b="-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844AF402-3AEF-4FD5-A304-3F272989E5E1}" type="pres">
      <dgm:prSet presAssocID="{D416671A-A8CF-418D-B49B-974A559B3B92}" presName="spaceRect" presStyleCnt="0"/>
      <dgm:spPr/>
    </dgm:pt>
    <dgm:pt modelId="{112DE694-B5A2-4A60-AC77-266226915DC6}" type="pres">
      <dgm:prSet presAssocID="{D416671A-A8CF-418D-B49B-974A559B3B92}" presName="textRect" presStyleLbl="revTx" presStyleIdx="2" presStyleCnt="3" custLinFactNeighborX="4614" custLinFactNeighborY="-41259">
        <dgm:presLayoutVars>
          <dgm:chMax val="1"/>
          <dgm:chPref val="1"/>
        </dgm:presLayoutVars>
      </dgm:prSet>
      <dgm:spPr/>
    </dgm:pt>
  </dgm:ptLst>
  <dgm:cxnLst>
    <dgm:cxn modelId="{6D1A372F-D219-4D91-96BE-512126CC5C48}" srcId="{6832F10F-DDFC-4614-BBEB-D0565B6006FF}" destId="{FC3E3B57-A4E4-4400-A2C4-9B8916A3599B}" srcOrd="0" destOrd="0" parTransId="{4E9886D8-E255-4D10-966E-E379F962D968}" sibTransId="{7E414541-278D-486B-B5C2-A7A69870FEE1}"/>
    <dgm:cxn modelId="{617CEB41-2F0A-4283-BDDC-DE40EC872EDA}" type="presOf" srcId="{FC3E3B57-A4E4-4400-A2C4-9B8916A3599B}" destId="{6B94BC9F-7AB2-4DED-AE1D-2408F2C19896}" srcOrd="0" destOrd="0" presId="urn:microsoft.com/office/officeart/2018/5/layout/IconLeafLabelList"/>
    <dgm:cxn modelId="{893D7642-EDFB-46A3-B21F-89AAA163CF22}" type="presOf" srcId="{6832F10F-DDFC-4614-BBEB-D0565B6006FF}" destId="{A2FB3B9C-F113-4E99-BAD0-081EBFA291D9}" srcOrd="0" destOrd="0" presId="urn:microsoft.com/office/officeart/2018/5/layout/IconLeafLabelList"/>
    <dgm:cxn modelId="{94E8C47D-4696-4BD9-A2DD-6E6990CC2E1D}" srcId="{6832F10F-DDFC-4614-BBEB-D0565B6006FF}" destId="{D416671A-A8CF-418D-B49B-974A559B3B92}" srcOrd="2" destOrd="0" parTransId="{962652AC-5444-4A19-8AE0-ADB65AD17DAB}" sibTransId="{BD62E7B9-0E60-4155-AB07-7D9B2990082E}"/>
    <dgm:cxn modelId="{65FC03BE-BD1B-459D-AF13-361D3CACEA5E}" type="presOf" srcId="{D416671A-A8CF-418D-B49B-974A559B3B92}" destId="{112DE694-B5A2-4A60-AC77-266226915DC6}" srcOrd="0" destOrd="0" presId="urn:microsoft.com/office/officeart/2018/5/layout/IconLeafLabelList"/>
    <dgm:cxn modelId="{C61C9CE4-7EA5-4E5E-BCF1-0A022F72B072}" type="presOf" srcId="{3F2ABD70-1E81-4BC3-9EBC-8396F7BA2293}" destId="{BB8153BE-255B-4FCD-92EB-330F5AB8C80F}" srcOrd="0" destOrd="0" presId="urn:microsoft.com/office/officeart/2018/5/layout/IconLeafLabelList"/>
    <dgm:cxn modelId="{E0DE6BFB-EC7A-46DE-945D-35E753715775}" srcId="{6832F10F-DDFC-4614-BBEB-D0565B6006FF}" destId="{3F2ABD70-1E81-4BC3-9EBC-8396F7BA2293}" srcOrd="1" destOrd="0" parTransId="{BB6865FE-08CE-4750-A145-AE0EC881EF96}" sibTransId="{6664854D-5960-4F25-A946-F7F5076D4138}"/>
    <dgm:cxn modelId="{E717A558-C859-4C4F-A7F5-7E2A9A0AD919}" type="presParOf" srcId="{A2FB3B9C-F113-4E99-BAD0-081EBFA291D9}" destId="{E5EB1FE4-8B2C-4390-9CAD-6DB72961DA6F}" srcOrd="0" destOrd="0" presId="urn:microsoft.com/office/officeart/2018/5/layout/IconLeafLabelList"/>
    <dgm:cxn modelId="{67319C5A-9762-4584-80E1-E990167AF979}" type="presParOf" srcId="{E5EB1FE4-8B2C-4390-9CAD-6DB72961DA6F}" destId="{D135E004-0F75-495E-A223-82D0E0C6805E}" srcOrd="0" destOrd="0" presId="urn:microsoft.com/office/officeart/2018/5/layout/IconLeafLabelList"/>
    <dgm:cxn modelId="{CD2D3B2C-D27C-4196-8704-E6336A1A863B}" type="presParOf" srcId="{E5EB1FE4-8B2C-4390-9CAD-6DB72961DA6F}" destId="{279D413E-D6FC-48ED-89E3-D393270EFA21}" srcOrd="1" destOrd="0" presId="urn:microsoft.com/office/officeart/2018/5/layout/IconLeafLabelList"/>
    <dgm:cxn modelId="{EE233454-2ABC-4EA2-B559-2D25821BD9FB}" type="presParOf" srcId="{E5EB1FE4-8B2C-4390-9CAD-6DB72961DA6F}" destId="{AA65D377-450D-4444-801B-6ED9C11BBF32}" srcOrd="2" destOrd="0" presId="urn:microsoft.com/office/officeart/2018/5/layout/IconLeafLabelList"/>
    <dgm:cxn modelId="{47D81850-FABE-4BD6-BD07-690788C2A926}" type="presParOf" srcId="{E5EB1FE4-8B2C-4390-9CAD-6DB72961DA6F}" destId="{6B94BC9F-7AB2-4DED-AE1D-2408F2C19896}" srcOrd="3" destOrd="0" presId="urn:microsoft.com/office/officeart/2018/5/layout/IconLeafLabelList"/>
    <dgm:cxn modelId="{FF08FA23-C0A5-49D7-9CB6-E2B20EC9B835}" type="presParOf" srcId="{A2FB3B9C-F113-4E99-BAD0-081EBFA291D9}" destId="{9EC68A22-068D-4443-AC67-33CE325952CF}" srcOrd="1" destOrd="0" presId="urn:microsoft.com/office/officeart/2018/5/layout/IconLeafLabelList"/>
    <dgm:cxn modelId="{3A0BE765-4EF9-47BC-9076-6911D8F7833E}" type="presParOf" srcId="{A2FB3B9C-F113-4E99-BAD0-081EBFA291D9}" destId="{A07ACFB1-CC8B-4B10-BE25-EE1C17407B55}" srcOrd="2" destOrd="0" presId="urn:microsoft.com/office/officeart/2018/5/layout/IconLeafLabelList"/>
    <dgm:cxn modelId="{4EF2EBEF-6BCE-4D44-B87F-5FB5A2E168CA}" type="presParOf" srcId="{A07ACFB1-CC8B-4B10-BE25-EE1C17407B55}" destId="{09AAC720-3DDE-4624-9789-A61FE550A023}" srcOrd="0" destOrd="0" presId="urn:microsoft.com/office/officeart/2018/5/layout/IconLeafLabelList"/>
    <dgm:cxn modelId="{267BE8A5-CD14-4153-8BD1-89A8DD5BEF9C}" type="presParOf" srcId="{A07ACFB1-CC8B-4B10-BE25-EE1C17407B55}" destId="{9B4C1875-F0A1-4BB1-993E-CF276977D905}" srcOrd="1" destOrd="0" presId="urn:microsoft.com/office/officeart/2018/5/layout/IconLeafLabelList"/>
    <dgm:cxn modelId="{FED8BED1-4CCB-4CB0-876B-452E290C05E8}" type="presParOf" srcId="{A07ACFB1-CC8B-4B10-BE25-EE1C17407B55}" destId="{B86AAA02-13AF-4B4B-95AC-B0B59D5F6C2F}" srcOrd="2" destOrd="0" presId="urn:microsoft.com/office/officeart/2018/5/layout/IconLeafLabelList"/>
    <dgm:cxn modelId="{AA54878E-F150-4ACF-9F90-4211B26F77EB}" type="presParOf" srcId="{A07ACFB1-CC8B-4B10-BE25-EE1C17407B55}" destId="{BB8153BE-255B-4FCD-92EB-330F5AB8C80F}" srcOrd="3" destOrd="0" presId="urn:microsoft.com/office/officeart/2018/5/layout/IconLeafLabelList"/>
    <dgm:cxn modelId="{08DDBE3B-1F54-4964-8438-068706D2D037}" type="presParOf" srcId="{A2FB3B9C-F113-4E99-BAD0-081EBFA291D9}" destId="{A3476A58-A4CA-4A04-B68D-FE76D3A23624}" srcOrd="3" destOrd="0" presId="urn:microsoft.com/office/officeart/2018/5/layout/IconLeafLabelList"/>
    <dgm:cxn modelId="{8CEF2249-D13D-4E4D-94C3-94ADE7093A3A}" type="presParOf" srcId="{A2FB3B9C-F113-4E99-BAD0-081EBFA291D9}" destId="{A6A431A4-4CB0-450A-8435-ECB4ECFF69BC}" srcOrd="4" destOrd="0" presId="urn:microsoft.com/office/officeart/2018/5/layout/IconLeafLabelList"/>
    <dgm:cxn modelId="{F15BE329-A868-419F-8F10-FEA3D938F521}" type="presParOf" srcId="{A6A431A4-4CB0-450A-8435-ECB4ECFF69BC}" destId="{B2B24E80-D948-4E8E-A8B7-50337F40B7D9}" srcOrd="0" destOrd="0" presId="urn:microsoft.com/office/officeart/2018/5/layout/IconLeafLabelList"/>
    <dgm:cxn modelId="{6FF5EF73-37D1-4B7D-A9A5-766F2BBABD77}" type="presParOf" srcId="{A6A431A4-4CB0-450A-8435-ECB4ECFF69BC}" destId="{61D3D82D-A8E1-4E19-B67A-D137D28A0B78}" srcOrd="1" destOrd="0" presId="urn:microsoft.com/office/officeart/2018/5/layout/IconLeafLabelList"/>
    <dgm:cxn modelId="{2F8C3D61-FCCF-4B57-986C-8954AE3E2BC0}" type="presParOf" srcId="{A6A431A4-4CB0-450A-8435-ECB4ECFF69BC}" destId="{844AF402-3AEF-4FD5-A304-3F272989E5E1}" srcOrd="2" destOrd="0" presId="urn:microsoft.com/office/officeart/2018/5/layout/IconLeafLabelList"/>
    <dgm:cxn modelId="{EE736768-987B-439C-A2CC-6AE8DE35C68B}" type="presParOf" srcId="{A6A431A4-4CB0-450A-8435-ECB4ECFF69BC}" destId="{112DE694-B5A2-4A60-AC77-266226915DC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9388CF-580A-4F77-92D0-353015D2D7D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D584D8D2-26BC-42AD-855D-456278476A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What we know</a:t>
          </a:r>
        </a:p>
      </dgm:t>
    </dgm:pt>
    <dgm:pt modelId="{0884EA2E-B1B4-482D-8284-C8619084A597}" type="parTrans" cxnId="{E595CF3F-F0CD-4492-92A8-3DDE2F35E840}">
      <dgm:prSet/>
      <dgm:spPr/>
      <dgm:t>
        <a:bodyPr/>
        <a:lstStyle/>
        <a:p>
          <a:endParaRPr lang="en-US"/>
        </a:p>
      </dgm:t>
    </dgm:pt>
    <dgm:pt modelId="{E505AA48-24CD-48EF-9138-6BEE236FBB58}" type="sibTrans" cxnId="{E595CF3F-F0CD-4492-92A8-3DDE2F35E840}">
      <dgm:prSet/>
      <dgm:spPr/>
      <dgm:t>
        <a:bodyPr/>
        <a:lstStyle/>
        <a:p>
          <a:endParaRPr lang="en-US"/>
        </a:p>
      </dgm:t>
    </dgm:pt>
    <dgm:pt modelId="{118F1CC0-6E3C-4A1B-999A-2C2DD099EC99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b="0">
              <a:latin typeface="Times New Roman" panose="02020603050405020304" pitchFamily="18" charset="0"/>
              <a:cs typeface="Times New Roman" panose="02020603050405020304" pitchFamily="18" charset="0"/>
            </a:rPr>
            <a:t> Previous and subsequent schools associated with Syracuse University </a:t>
          </a: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E18B6A-828A-42D6-84B1-5D8F753DACAB}" type="parTrans" cxnId="{90A53D0F-1169-4635-8696-091F583DE9FE}">
      <dgm:prSet/>
      <dgm:spPr/>
      <dgm:t>
        <a:bodyPr/>
        <a:lstStyle/>
        <a:p>
          <a:endParaRPr lang="en-US"/>
        </a:p>
      </dgm:t>
    </dgm:pt>
    <dgm:pt modelId="{F08A58EF-6A97-4A0F-8BE8-323C9DE687F3}" type="sibTrans" cxnId="{90A53D0F-1169-4635-8696-091F583DE9FE}">
      <dgm:prSet/>
      <dgm:spPr/>
      <dgm:t>
        <a:bodyPr/>
        <a:lstStyle/>
        <a:p>
          <a:endParaRPr lang="en-US"/>
        </a:p>
      </dgm:t>
    </dgm:pt>
    <dgm:pt modelId="{212CAC9A-587D-44CF-9FBF-70F5705B0C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What we don’t know </a:t>
          </a:r>
        </a:p>
      </dgm:t>
    </dgm:pt>
    <dgm:pt modelId="{FE4FF071-1EDE-4348-A044-AFACF78C16AE}" type="parTrans" cxnId="{06253738-6149-475C-B38D-6C04F14EC61A}">
      <dgm:prSet/>
      <dgm:spPr/>
      <dgm:t>
        <a:bodyPr/>
        <a:lstStyle/>
        <a:p>
          <a:endParaRPr lang="en-US"/>
        </a:p>
      </dgm:t>
    </dgm:pt>
    <dgm:pt modelId="{11B33D07-8099-49C9-85F9-DB55003EB2D8}" type="sibTrans" cxnId="{06253738-6149-475C-B38D-6C04F14EC61A}">
      <dgm:prSet/>
      <dgm:spPr/>
      <dgm:t>
        <a:bodyPr/>
        <a:lstStyle/>
        <a:p>
          <a:endParaRPr lang="en-US"/>
        </a:p>
      </dgm:t>
    </dgm:pt>
    <dgm:pt modelId="{ECB70768-BB9A-4D70-AB72-A23F4A87A5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Age of the collection/ length of accumulation</a:t>
          </a:r>
        </a:p>
      </dgm:t>
    </dgm:pt>
    <dgm:pt modelId="{94033307-BE69-42D5-9544-957EB2CE5844}" type="parTrans" cxnId="{94A3859C-FF09-494C-8DEF-CF5B688A3EF6}">
      <dgm:prSet/>
      <dgm:spPr/>
      <dgm:t>
        <a:bodyPr/>
        <a:lstStyle/>
        <a:p>
          <a:endParaRPr lang="en-US"/>
        </a:p>
      </dgm:t>
    </dgm:pt>
    <dgm:pt modelId="{78AE89FD-FFF7-46AC-BF29-F2297BC35E08}" type="sibTrans" cxnId="{94A3859C-FF09-494C-8DEF-CF5B688A3EF6}">
      <dgm:prSet/>
      <dgm:spPr/>
      <dgm:t>
        <a:bodyPr/>
        <a:lstStyle/>
        <a:p>
          <a:endParaRPr lang="en-US"/>
        </a:p>
      </dgm:t>
    </dgm:pt>
    <dgm:pt modelId="{F05221A9-5C7C-45AA-9F93-9376815154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Method of procurement </a:t>
          </a:r>
        </a:p>
      </dgm:t>
    </dgm:pt>
    <dgm:pt modelId="{8C3F0BCD-89E7-4767-AD0A-B254271A3EA7}" type="parTrans" cxnId="{5A177A9A-E484-41DB-B9CE-35C61AF7F4BB}">
      <dgm:prSet/>
      <dgm:spPr/>
      <dgm:t>
        <a:bodyPr/>
        <a:lstStyle/>
        <a:p>
          <a:endParaRPr lang="en-US"/>
        </a:p>
      </dgm:t>
    </dgm:pt>
    <dgm:pt modelId="{550F0364-6FF0-44A8-85C4-82B285D20803}" type="sibTrans" cxnId="{5A177A9A-E484-41DB-B9CE-35C61AF7F4BB}">
      <dgm:prSet/>
      <dgm:spPr/>
      <dgm:t>
        <a:bodyPr/>
        <a:lstStyle/>
        <a:p>
          <a:endParaRPr lang="en-US"/>
        </a:p>
      </dgm:t>
    </dgm:pt>
    <dgm:pt modelId="{8D7DD9A4-8801-48B0-BEFF-22750C8EEB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Fate of the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Gevena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College Anatomical Museum</a:t>
          </a:r>
        </a:p>
      </dgm:t>
    </dgm:pt>
    <dgm:pt modelId="{3A618223-3569-4895-93C7-5152AA1A7E94}" type="parTrans" cxnId="{FB2087FC-C26F-4649-8E64-423EB09FB41C}">
      <dgm:prSet/>
      <dgm:spPr/>
      <dgm:t>
        <a:bodyPr/>
        <a:lstStyle/>
        <a:p>
          <a:endParaRPr lang="en-US"/>
        </a:p>
      </dgm:t>
    </dgm:pt>
    <dgm:pt modelId="{E75965A7-AF61-4119-A254-0F113CB1FACF}" type="sibTrans" cxnId="{FB2087FC-C26F-4649-8E64-423EB09FB41C}">
      <dgm:prSet/>
      <dgm:spPr/>
      <dgm:t>
        <a:bodyPr/>
        <a:lstStyle/>
        <a:p>
          <a:endParaRPr lang="en-US"/>
        </a:p>
      </dgm:t>
    </dgm:pt>
    <dgm:pt modelId="{4DE9CA04-2636-43CF-9251-3ADA298E133F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 Anatomy courses and dissection opportunities</a:t>
          </a:r>
        </a:p>
      </dgm:t>
    </dgm:pt>
    <dgm:pt modelId="{8D2594EC-73A8-48FA-8C98-CC058D3F3C7D}" type="sibTrans" cxnId="{70BE6061-DD61-4D61-B6E6-2F4F8A27966D}">
      <dgm:prSet/>
      <dgm:spPr/>
      <dgm:t>
        <a:bodyPr/>
        <a:lstStyle/>
        <a:p>
          <a:endParaRPr lang="en-US"/>
        </a:p>
      </dgm:t>
    </dgm:pt>
    <dgm:pt modelId="{12FEC4C3-6048-46E5-8EDF-435150D8614A}" type="parTrans" cxnId="{70BE6061-DD61-4D61-B6E6-2F4F8A27966D}">
      <dgm:prSet/>
      <dgm:spPr/>
      <dgm:t>
        <a:bodyPr/>
        <a:lstStyle/>
        <a:p>
          <a:endParaRPr lang="en-US"/>
        </a:p>
      </dgm:t>
    </dgm:pt>
    <dgm:pt modelId="{3490D428-BB25-4C18-B596-7269397D509F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&gt; </a:t>
          </a:r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Archival material – exhumation, cadaver trade, Auburn prison</a:t>
          </a:r>
        </a:p>
      </dgm:t>
    </dgm:pt>
    <dgm:pt modelId="{A670C400-DB7B-4F45-9439-224AFEA4B87E}" type="sibTrans" cxnId="{C44195F3-5A74-43CE-985F-28CD72157C1F}">
      <dgm:prSet/>
      <dgm:spPr/>
      <dgm:t>
        <a:bodyPr/>
        <a:lstStyle/>
        <a:p>
          <a:endParaRPr lang="en-US"/>
        </a:p>
      </dgm:t>
    </dgm:pt>
    <dgm:pt modelId="{4E806ABF-01A1-4AB2-BD9D-F008E365150E}" type="parTrans" cxnId="{C44195F3-5A74-43CE-985F-28CD72157C1F}">
      <dgm:prSet/>
      <dgm:spPr/>
      <dgm:t>
        <a:bodyPr/>
        <a:lstStyle/>
        <a:p>
          <a:endParaRPr lang="en-US"/>
        </a:p>
      </dgm:t>
    </dgm:pt>
    <dgm:pt modelId="{3BE81A40-90E4-4F3F-A773-D26B3EC60BBD}" type="pres">
      <dgm:prSet presAssocID="{5A9388CF-580A-4F77-92D0-353015D2D7D4}" presName="root" presStyleCnt="0">
        <dgm:presLayoutVars>
          <dgm:dir/>
          <dgm:resizeHandles val="exact"/>
        </dgm:presLayoutVars>
      </dgm:prSet>
      <dgm:spPr/>
    </dgm:pt>
    <dgm:pt modelId="{EBA3D4F2-EFF5-4DD9-ACB1-1DEB1C9CBD8D}" type="pres">
      <dgm:prSet presAssocID="{D584D8D2-26BC-42AD-855D-456278476A11}" presName="compNode" presStyleCnt="0"/>
      <dgm:spPr/>
    </dgm:pt>
    <dgm:pt modelId="{2CF6E2D3-205F-4412-B604-17F7FDFC341B}" type="pres">
      <dgm:prSet presAssocID="{D584D8D2-26BC-42AD-855D-456278476A11}" presName="bgRect" presStyleLbl="bgShp" presStyleIdx="0" presStyleCnt="2" custScaleY="151594" custLinFactNeighborX="-362" custLinFactNeighborY="10066"/>
      <dgm:spPr/>
    </dgm:pt>
    <dgm:pt modelId="{039FB800-29B2-422F-A882-2CD358520650}" type="pres">
      <dgm:prSet presAssocID="{D584D8D2-26BC-42AD-855D-456278476A11}" presName="iconRect" presStyleLbl="node1" presStyleIdx="0" presStyleCnt="2" custScaleX="161596" custScaleY="147685" custLinFactNeighborX="-2567" custLinFactNeighborY="192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426FC4B-6E2C-40ED-B29B-58D9A65BC3DB}" type="pres">
      <dgm:prSet presAssocID="{D584D8D2-26BC-42AD-855D-456278476A11}" presName="spaceRect" presStyleCnt="0"/>
      <dgm:spPr/>
    </dgm:pt>
    <dgm:pt modelId="{23A51FEB-3A50-4666-8ABC-65929DDF2DE6}" type="pres">
      <dgm:prSet presAssocID="{D584D8D2-26BC-42AD-855D-456278476A11}" presName="parTx" presStyleLbl="revTx" presStyleIdx="0" presStyleCnt="4" custScaleX="82930" custScaleY="61573" custLinFactNeighborX="-9951" custLinFactNeighborY="43912">
        <dgm:presLayoutVars>
          <dgm:chMax val="0"/>
          <dgm:chPref val="0"/>
        </dgm:presLayoutVars>
      </dgm:prSet>
      <dgm:spPr/>
    </dgm:pt>
    <dgm:pt modelId="{F76C4525-BCF9-432E-A97F-BCC43E419C30}" type="pres">
      <dgm:prSet presAssocID="{D584D8D2-26BC-42AD-855D-456278476A11}" presName="desTx" presStyleLbl="revTx" presStyleIdx="1" presStyleCnt="4" custScaleX="122525" custScaleY="132664" custLinFactNeighborX="2498" custLinFactNeighborY="9187">
        <dgm:presLayoutVars/>
      </dgm:prSet>
      <dgm:spPr/>
    </dgm:pt>
    <dgm:pt modelId="{7272A334-EF50-4A0C-AF5F-92F93CDA628D}" type="pres">
      <dgm:prSet presAssocID="{E505AA48-24CD-48EF-9138-6BEE236FBB58}" presName="sibTrans" presStyleCnt="0"/>
      <dgm:spPr/>
    </dgm:pt>
    <dgm:pt modelId="{EE14234E-35B5-4294-9B7E-E710E9129C41}" type="pres">
      <dgm:prSet presAssocID="{212CAC9A-587D-44CF-9FBF-70F5705B0C83}" presName="compNode" presStyleCnt="0"/>
      <dgm:spPr/>
    </dgm:pt>
    <dgm:pt modelId="{235B80BD-9BF8-45AC-9F9C-86E05B49104A}" type="pres">
      <dgm:prSet presAssocID="{212CAC9A-587D-44CF-9FBF-70F5705B0C83}" presName="bgRect" presStyleLbl="bgShp" presStyleIdx="1" presStyleCnt="2" custScaleY="147218"/>
      <dgm:spPr>
        <a:solidFill>
          <a:schemeClr val="accent3">
            <a:tint val="55000"/>
            <a:hueOff val="0"/>
            <a:satOff val="0"/>
            <a:lumOff val="0"/>
          </a:schemeClr>
        </a:solidFill>
      </dgm:spPr>
    </dgm:pt>
    <dgm:pt modelId="{513617CF-BFB8-4631-A73B-F7C3EC89A01A}" type="pres">
      <dgm:prSet presAssocID="{212CAC9A-587D-44CF-9FBF-70F5705B0C83}" presName="iconRect" presStyleLbl="node1" presStyleIdx="1" presStyleCnt="2" custScaleX="156594" custScaleY="147020" custLinFactNeighborX="-5047" custLinFactNeighborY="-96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 with solid fill"/>
        </a:ext>
      </dgm:extLst>
    </dgm:pt>
    <dgm:pt modelId="{E081A36B-98BB-4FCD-A1BE-46B14BFE7FD2}" type="pres">
      <dgm:prSet presAssocID="{212CAC9A-587D-44CF-9FBF-70F5705B0C83}" presName="spaceRect" presStyleCnt="0"/>
      <dgm:spPr/>
    </dgm:pt>
    <dgm:pt modelId="{578ED2AC-F85C-45AA-8DA3-7AF98DC44E6B}" type="pres">
      <dgm:prSet presAssocID="{212CAC9A-587D-44CF-9FBF-70F5705B0C83}" presName="parTx" presStyleLbl="revTx" presStyleIdx="2" presStyleCnt="4" custScaleX="99277" custScaleY="85270" custLinFactNeighborX="-6899" custLinFactNeighborY="14676">
        <dgm:presLayoutVars>
          <dgm:chMax val="0"/>
          <dgm:chPref val="0"/>
        </dgm:presLayoutVars>
      </dgm:prSet>
      <dgm:spPr/>
    </dgm:pt>
    <dgm:pt modelId="{508C6D3C-49B1-4FC9-BCE2-94441F98F959}" type="pres">
      <dgm:prSet presAssocID="{212CAC9A-587D-44CF-9FBF-70F5705B0C83}" presName="desTx" presStyleLbl="revTx" presStyleIdx="3" presStyleCnt="4" custScaleX="126725" custScaleY="122096" custLinFactNeighborX="-14150" custLinFactNeighborY="0">
        <dgm:presLayoutVars/>
      </dgm:prSet>
      <dgm:spPr/>
    </dgm:pt>
  </dgm:ptLst>
  <dgm:cxnLst>
    <dgm:cxn modelId="{90A53D0F-1169-4635-8696-091F583DE9FE}" srcId="{D584D8D2-26BC-42AD-855D-456278476A11}" destId="{118F1CC0-6E3C-4A1B-999A-2C2DD099EC99}" srcOrd="0" destOrd="0" parTransId="{6EE18B6A-828A-42D6-84B1-5D8F753DACAB}" sibTransId="{F08A58EF-6A97-4A0F-8BE8-323C9DE687F3}"/>
    <dgm:cxn modelId="{34E10C21-F374-4C73-B413-8EF8424E2791}" type="presOf" srcId="{D584D8D2-26BC-42AD-855D-456278476A11}" destId="{23A51FEB-3A50-4666-8ABC-65929DDF2DE6}" srcOrd="0" destOrd="0" presId="urn:microsoft.com/office/officeart/2018/2/layout/IconVerticalSolidList"/>
    <dgm:cxn modelId="{06253738-6149-475C-B38D-6C04F14EC61A}" srcId="{5A9388CF-580A-4F77-92D0-353015D2D7D4}" destId="{212CAC9A-587D-44CF-9FBF-70F5705B0C83}" srcOrd="1" destOrd="0" parTransId="{FE4FF071-1EDE-4348-A044-AFACF78C16AE}" sibTransId="{11B33D07-8099-49C9-85F9-DB55003EB2D8}"/>
    <dgm:cxn modelId="{E595CF3F-F0CD-4492-92A8-3DDE2F35E840}" srcId="{5A9388CF-580A-4F77-92D0-353015D2D7D4}" destId="{D584D8D2-26BC-42AD-855D-456278476A11}" srcOrd="0" destOrd="0" parTransId="{0884EA2E-B1B4-482D-8284-C8619084A597}" sibTransId="{E505AA48-24CD-48EF-9138-6BEE236FBB58}"/>
    <dgm:cxn modelId="{51FB585F-37DE-44A1-ADE4-2100B827EFDA}" type="presOf" srcId="{F05221A9-5C7C-45AA-9F93-9376815154BE}" destId="{508C6D3C-49B1-4FC9-BCE2-94441F98F959}" srcOrd="0" destOrd="1" presId="urn:microsoft.com/office/officeart/2018/2/layout/IconVerticalSolidList"/>
    <dgm:cxn modelId="{70BE6061-DD61-4D61-B6E6-2F4F8A27966D}" srcId="{D584D8D2-26BC-42AD-855D-456278476A11}" destId="{4DE9CA04-2636-43CF-9251-3ADA298E133F}" srcOrd="1" destOrd="0" parTransId="{12FEC4C3-6048-46E5-8EDF-435150D8614A}" sibTransId="{8D2594EC-73A8-48FA-8C98-CC058D3F3C7D}"/>
    <dgm:cxn modelId="{6595AC44-95B9-4002-B963-74404AB3EE53}" type="presOf" srcId="{3490D428-BB25-4C18-B596-7269397D509F}" destId="{F76C4525-BCF9-432E-A97F-BCC43E419C30}" srcOrd="0" destOrd="2" presId="urn:microsoft.com/office/officeart/2018/2/layout/IconVerticalSolidList"/>
    <dgm:cxn modelId="{5A177A9A-E484-41DB-B9CE-35C61AF7F4BB}" srcId="{212CAC9A-587D-44CF-9FBF-70F5705B0C83}" destId="{F05221A9-5C7C-45AA-9F93-9376815154BE}" srcOrd="1" destOrd="0" parTransId="{8C3F0BCD-89E7-4767-AD0A-B254271A3EA7}" sibTransId="{550F0364-6FF0-44A8-85C4-82B285D20803}"/>
    <dgm:cxn modelId="{94A3859C-FF09-494C-8DEF-CF5B688A3EF6}" srcId="{212CAC9A-587D-44CF-9FBF-70F5705B0C83}" destId="{ECB70768-BB9A-4D70-AB72-A23F4A87A5AB}" srcOrd="0" destOrd="0" parTransId="{94033307-BE69-42D5-9544-957EB2CE5844}" sibTransId="{78AE89FD-FFF7-46AC-BF29-F2297BC35E08}"/>
    <dgm:cxn modelId="{EAB8959E-AAFB-4A66-A3E1-6FD8F4BE09CA}" type="presOf" srcId="{5A9388CF-580A-4F77-92D0-353015D2D7D4}" destId="{3BE81A40-90E4-4F3F-A773-D26B3EC60BBD}" srcOrd="0" destOrd="0" presId="urn:microsoft.com/office/officeart/2018/2/layout/IconVerticalSolidList"/>
    <dgm:cxn modelId="{91F1CEA2-F990-4274-B168-9F8259B8820E}" type="presOf" srcId="{212CAC9A-587D-44CF-9FBF-70F5705B0C83}" destId="{578ED2AC-F85C-45AA-8DA3-7AF98DC44E6B}" srcOrd="0" destOrd="0" presId="urn:microsoft.com/office/officeart/2018/2/layout/IconVerticalSolidList"/>
    <dgm:cxn modelId="{766A09C0-D1FB-454B-9749-358E9D1093B0}" type="presOf" srcId="{4DE9CA04-2636-43CF-9251-3ADA298E133F}" destId="{F76C4525-BCF9-432E-A97F-BCC43E419C30}" srcOrd="0" destOrd="1" presId="urn:microsoft.com/office/officeart/2018/2/layout/IconVerticalSolidList"/>
    <dgm:cxn modelId="{EEC9C3CE-8FAB-4E98-8052-6BDB5EAD8CD9}" type="presOf" srcId="{118F1CC0-6E3C-4A1B-999A-2C2DD099EC99}" destId="{F76C4525-BCF9-432E-A97F-BCC43E419C30}" srcOrd="0" destOrd="0" presId="urn:microsoft.com/office/officeart/2018/2/layout/IconVerticalSolidList"/>
    <dgm:cxn modelId="{37C723DD-1751-40A2-BACE-EF496D2BD1D8}" type="presOf" srcId="{8D7DD9A4-8801-48B0-BEFF-22750C8EEBA4}" destId="{508C6D3C-49B1-4FC9-BCE2-94441F98F959}" srcOrd="0" destOrd="2" presId="urn:microsoft.com/office/officeart/2018/2/layout/IconVerticalSolidList"/>
    <dgm:cxn modelId="{C44195F3-5A74-43CE-985F-28CD72157C1F}" srcId="{D584D8D2-26BC-42AD-855D-456278476A11}" destId="{3490D428-BB25-4C18-B596-7269397D509F}" srcOrd="2" destOrd="0" parTransId="{4E806ABF-01A1-4AB2-BD9D-F008E365150E}" sibTransId="{A670C400-DB7B-4F45-9439-224AFEA4B87E}"/>
    <dgm:cxn modelId="{C54A3FF7-59E0-45BC-9D05-4442213031B1}" type="presOf" srcId="{ECB70768-BB9A-4D70-AB72-A23F4A87A5AB}" destId="{508C6D3C-49B1-4FC9-BCE2-94441F98F959}" srcOrd="0" destOrd="0" presId="urn:microsoft.com/office/officeart/2018/2/layout/IconVerticalSolidList"/>
    <dgm:cxn modelId="{FB2087FC-C26F-4649-8E64-423EB09FB41C}" srcId="{212CAC9A-587D-44CF-9FBF-70F5705B0C83}" destId="{8D7DD9A4-8801-48B0-BEFF-22750C8EEBA4}" srcOrd="2" destOrd="0" parTransId="{3A618223-3569-4895-93C7-5152AA1A7E94}" sibTransId="{E75965A7-AF61-4119-A254-0F113CB1FACF}"/>
    <dgm:cxn modelId="{DAE857B6-2BB3-4566-8D92-6B575D24811A}" type="presParOf" srcId="{3BE81A40-90E4-4F3F-A773-D26B3EC60BBD}" destId="{EBA3D4F2-EFF5-4DD9-ACB1-1DEB1C9CBD8D}" srcOrd="0" destOrd="0" presId="urn:microsoft.com/office/officeart/2018/2/layout/IconVerticalSolidList"/>
    <dgm:cxn modelId="{BBEA10A4-DA2D-4451-8A45-4BAD11EA6A40}" type="presParOf" srcId="{EBA3D4F2-EFF5-4DD9-ACB1-1DEB1C9CBD8D}" destId="{2CF6E2D3-205F-4412-B604-17F7FDFC341B}" srcOrd="0" destOrd="0" presId="urn:microsoft.com/office/officeart/2018/2/layout/IconVerticalSolidList"/>
    <dgm:cxn modelId="{29F8A87E-3F76-4918-8546-49920C35717B}" type="presParOf" srcId="{EBA3D4F2-EFF5-4DD9-ACB1-1DEB1C9CBD8D}" destId="{039FB800-29B2-422F-A882-2CD358520650}" srcOrd="1" destOrd="0" presId="urn:microsoft.com/office/officeart/2018/2/layout/IconVerticalSolidList"/>
    <dgm:cxn modelId="{84CBC4D6-E6AE-4914-BC72-D7BAA819D89F}" type="presParOf" srcId="{EBA3D4F2-EFF5-4DD9-ACB1-1DEB1C9CBD8D}" destId="{5426FC4B-6E2C-40ED-B29B-58D9A65BC3DB}" srcOrd="2" destOrd="0" presId="urn:microsoft.com/office/officeart/2018/2/layout/IconVerticalSolidList"/>
    <dgm:cxn modelId="{CDB5C12E-AFA5-4C5A-839A-C57546314641}" type="presParOf" srcId="{EBA3D4F2-EFF5-4DD9-ACB1-1DEB1C9CBD8D}" destId="{23A51FEB-3A50-4666-8ABC-65929DDF2DE6}" srcOrd="3" destOrd="0" presId="urn:microsoft.com/office/officeart/2018/2/layout/IconVerticalSolidList"/>
    <dgm:cxn modelId="{486EF5C3-BA00-4517-B15D-44FD85BBDFE6}" type="presParOf" srcId="{EBA3D4F2-EFF5-4DD9-ACB1-1DEB1C9CBD8D}" destId="{F76C4525-BCF9-432E-A97F-BCC43E419C30}" srcOrd="4" destOrd="0" presId="urn:microsoft.com/office/officeart/2018/2/layout/IconVerticalSolidList"/>
    <dgm:cxn modelId="{92CC6528-2D8B-4412-BCA1-34A01EDE7174}" type="presParOf" srcId="{3BE81A40-90E4-4F3F-A773-D26B3EC60BBD}" destId="{7272A334-EF50-4A0C-AF5F-92F93CDA628D}" srcOrd="1" destOrd="0" presId="urn:microsoft.com/office/officeart/2018/2/layout/IconVerticalSolidList"/>
    <dgm:cxn modelId="{DA32B6B2-9FC6-49D8-85BF-1FC825C74991}" type="presParOf" srcId="{3BE81A40-90E4-4F3F-A773-D26B3EC60BBD}" destId="{EE14234E-35B5-4294-9B7E-E710E9129C41}" srcOrd="2" destOrd="0" presId="urn:microsoft.com/office/officeart/2018/2/layout/IconVerticalSolidList"/>
    <dgm:cxn modelId="{19EE3E0B-625A-46A8-943C-C2B965604861}" type="presParOf" srcId="{EE14234E-35B5-4294-9B7E-E710E9129C41}" destId="{235B80BD-9BF8-45AC-9F9C-86E05B49104A}" srcOrd="0" destOrd="0" presId="urn:microsoft.com/office/officeart/2018/2/layout/IconVerticalSolidList"/>
    <dgm:cxn modelId="{EEF3985F-C0DA-4BB4-817C-46866309D067}" type="presParOf" srcId="{EE14234E-35B5-4294-9B7E-E710E9129C41}" destId="{513617CF-BFB8-4631-A73B-F7C3EC89A01A}" srcOrd="1" destOrd="0" presId="urn:microsoft.com/office/officeart/2018/2/layout/IconVerticalSolidList"/>
    <dgm:cxn modelId="{465476EC-A199-4D3C-83CC-2652C32F21C7}" type="presParOf" srcId="{EE14234E-35B5-4294-9B7E-E710E9129C41}" destId="{E081A36B-98BB-4FCD-A1BE-46B14BFE7FD2}" srcOrd="2" destOrd="0" presId="urn:microsoft.com/office/officeart/2018/2/layout/IconVerticalSolidList"/>
    <dgm:cxn modelId="{F2638343-C3F3-4D23-A97D-2D53F205DFC4}" type="presParOf" srcId="{EE14234E-35B5-4294-9B7E-E710E9129C41}" destId="{578ED2AC-F85C-45AA-8DA3-7AF98DC44E6B}" srcOrd="3" destOrd="0" presId="urn:microsoft.com/office/officeart/2018/2/layout/IconVerticalSolidList"/>
    <dgm:cxn modelId="{D600FFBC-58E2-473B-85A4-068AFBD4E752}" type="presParOf" srcId="{EE14234E-35B5-4294-9B7E-E710E9129C41}" destId="{508C6D3C-49B1-4FC9-BCE2-94441F98F95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9388CF-580A-4F77-92D0-353015D2D7D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D584D8D2-26BC-42AD-855D-456278476A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What we know</a:t>
          </a:r>
        </a:p>
      </dgm:t>
    </dgm:pt>
    <dgm:pt modelId="{0884EA2E-B1B4-482D-8284-C8619084A597}" type="parTrans" cxnId="{E595CF3F-F0CD-4492-92A8-3DDE2F35E840}">
      <dgm:prSet/>
      <dgm:spPr/>
      <dgm:t>
        <a:bodyPr/>
        <a:lstStyle/>
        <a:p>
          <a:endParaRPr lang="en-US"/>
        </a:p>
      </dgm:t>
    </dgm:pt>
    <dgm:pt modelId="{E505AA48-24CD-48EF-9138-6BEE236FBB58}" type="sibTrans" cxnId="{E595CF3F-F0CD-4492-92A8-3DDE2F35E840}">
      <dgm:prSet/>
      <dgm:spPr/>
      <dgm:t>
        <a:bodyPr/>
        <a:lstStyle/>
        <a:p>
          <a:endParaRPr lang="en-US"/>
        </a:p>
      </dgm:t>
    </dgm:pt>
    <dgm:pt modelId="{118F1CC0-6E3C-4A1B-999A-2C2DD099EC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ea typeface="Aptos" panose="020B0004020202020204" pitchFamily="34" charset="0"/>
            </a:rPr>
            <a:t>&gt;</a:t>
          </a:r>
          <a:r>
            <a:rPr lang="en-US" sz="2000" dirty="0">
              <a:latin typeface="Times New Roman" panose="02020603050405020304" pitchFamily="18" charset="0"/>
              <a:ea typeface="Aptos" panose="020B0004020202020204" pitchFamily="34" charset="0"/>
            </a:rPr>
            <a:t> M</a:t>
          </a:r>
          <a:r>
            <a:rPr lang="en-US" sz="2000" dirty="0">
              <a:effectLst/>
              <a:latin typeface="Times New Roman" panose="02020603050405020304" pitchFamily="18" charset="0"/>
              <a:ea typeface="Aptos" panose="020B0004020202020204" pitchFamily="34" charset="0"/>
            </a:rPr>
            <a:t>ainly adult human skeletal remains with some sub-adult specimens</a:t>
          </a: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E18B6A-828A-42D6-84B1-5D8F753DACAB}" type="parTrans" cxnId="{90A53D0F-1169-4635-8696-091F583DE9FE}">
      <dgm:prSet/>
      <dgm:spPr/>
      <dgm:t>
        <a:bodyPr/>
        <a:lstStyle/>
        <a:p>
          <a:endParaRPr lang="en-US"/>
        </a:p>
      </dgm:t>
    </dgm:pt>
    <dgm:pt modelId="{F08A58EF-6A97-4A0F-8BE8-323C9DE687F3}" type="sibTrans" cxnId="{90A53D0F-1169-4635-8696-091F583DE9FE}">
      <dgm:prSet/>
      <dgm:spPr/>
      <dgm:t>
        <a:bodyPr/>
        <a:lstStyle/>
        <a:p>
          <a:endParaRPr lang="en-US"/>
        </a:p>
      </dgm:t>
    </dgm:pt>
    <dgm:pt modelId="{212CAC9A-587D-44CF-9FBF-70F5705B0C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What we don’t know </a:t>
          </a:r>
        </a:p>
      </dgm:t>
    </dgm:pt>
    <dgm:pt modelId="{FE4FF071-1EDE-4348-A044-AFACF78C16AE}" type="parTrans" cxnId="{06253738-6149-475C-B38D-6C04F14EC61A}">
      <dgm:prSet/>
      <dgm:spPr/>
      <dgm:t>
        <a:bodyPr/>
        <a:lstStyle/>
        <a:p>
          <a:endParaRPr lang="en-US"/>
        </a:p>
      </dgm:t>
    </dgm:pt>
    <dgm:pt modelId="{11B33D07-8099-49C9-85F9-DB55003EB2D8}" type="sibTrans" cxnId="{06253738-6149-475C-B38D-6C04F14EC61A}">
      <dgm:prSet/>
      <dgm:spPr/>
      <dgm:t>
        <a:bodyPr/>
        <a:lstStyle/>
        <a:p>
          <a:endParaRPr lang="en-US"/>
        </a:p>
      </dgm:t>
    </dgm:pt>
    <dgm:pt modelId="{ECB70768-BB9A-4D70-AB72-A23F4A87A5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Number of individuals</a:t>
          </a:r>
        </a:p>
      </dgm:t>
    </dgm:pt>
    <dgm:pt modelId="{94033307-BE69-42D5-9544-957EB2CE5844}" type="parTrans" cxnId="{94A3859C-FF09-494C-8DEF-CF5B688A3EF6}">
      <dgm:prSet/>
      <dgm:spPr/>
      <dgm:t>
        <a:bodyPr/>
        <a:lstStyle/>
        <a:p>
          <a:endParaRPr lang="en-US"/>
        </a:p>
      </dgm:t>
    </dgm:pt>
    <dgm:pt modelId="{78AE89FD-FFF7-46AC-BF29-F2297BC35E08}" type="sibTrans" cxnId="{94A3859C-FF09-494C-8DEF-CF5B688A3EF6}">
      <dgm:prSet/>
      <dgm:spPr/>
      <dgm:t>
        <a:bodyPr/>
        <a:lstStyle/>
        <a:p>
          <a:endParaRPr lang="en-US"/>
        </a:p>
      </dgm:t>
    </dgm:pt>
    <dgm:pt modelId="{6BC4EF30-00F5-4336-BB69-21D7CA79CA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ea typeface="Aptos" panose="020B0004020202020204" pitchFamily="34" charset="0"/>
            </a:rPr>
            <a:t>&gt;</a:t>
          </a:r>
          <a:r>
            <a:rPr lang="en-US" sz="2000" dirty="0">
              <a:latin typeface="Times New Roman" panose="02020603050405020304" pitchFamily="18" charset="0"/>
              <a:ea typeface="Aptos" panose="020B0004020202020204" pitchFamily="34" charset="0"/>
            </a:rPr>
            <a:t> Mostly commingled and sorted by element and side </a:t>
          </a:r>
          <a:endParaRPr lang="en-US" sz="2000" dirty="0"/>
        </a:p>
      </dgm:t>
    </dgm:pt>
    <dgm:pt modelId="{E971E508-231F-4647-AD31-F90BDACBB6E0}" type="parTrans" cxnId="{2520C898-AF1B-40C0-B327-084872CD85C7}">
      <dgm:prSet/>
      <dgm:spPr/>
      <dgm:t>
        <a:bodyPr/>
        <a:lstStyle/>
        <a:p>
          <a:endParaRPr lang="en-US"/>
        </a:p>
      </dgm:t>
    </dgm:pt>
    <dgm:pt modelId="{160F71E4-8BAD-4EE3-9FDF-38A6D72F7947}" type="sibTrans" cxnId="{2520C898-AF1B-40C0-B327-084872CD85C7}">
      <dgm:prSet/>
      <dgm:spPr/>
      <dgm:t>
        <a:bodyPr/>
        <a:lstStyle/>
        <a:p>
          <a:endParaRPr lang="en-US"/>
        </a:p>
      </dgm:t>
    </dgm:pt>
    <dgm:pt modelId="{0D49A08C-EE47-45FF-909A-39A4A3CE3E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Information associated with biological profiles (age, sex, ancestry, stature)</a:t>
          </a:r>
        </a:p>
      </dgm:t>
    </dgm:pt>
    <dgm:pt modelId="{D46411FC-B8B6-4563-B6E5-BA5A883A6808}" type="parTrans" cxnId="{46F530A2-4F04-4FB7-8794-421DF564D514}">
      <dgm:prSet/>
      <dgm:spPr/>
      <dgm:t>
        <a:bodyPr/>
        <a:lstStyle/>
        <a:p>
          <a:endParaRPr lang="en-US"/>
        </a:p>
      </dgm:t>
    </dgm:pt>
    <dgm:pt modelId="{9DC65E2E-A004-428E-B47D-06891D5F69D7}" type="sibTrans" cxnId="{46F530A2-4F04-4FB7-8794-421DF564D514}">
      <dgm:prSet/>
      <dgm:spPr/>
      <dgm:t>
        <a:bodyPr/>
        <a:lstStyle/>
        <a:p>
          <a:endParaRPr lang="en-US"/>
        </a:p>
      </dgm:t>
    </dgm:pt>
    <dgm:pt modelId="{4A08E57C-7F67-484A-9B21-20F0114E35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Age of remains/ where they were obtained from</a:t>
          </a:r>
        </a:p>
      </dgm:t>
    </dgm:pt>
    <dgm:pt modelId="{A9DC522B-2923-4A03-93AE-A469E93D663C}" type="parTrans" cxnId="{6A0536FF-C9B7-4939-B34B-037843B64812}">
      <dgm:prSet/>
      <dgm:spPr/>
      <dgm:t>
        <a:bodyPr/>
        <a:lstStyle/>
        <a:p>
          <a:endParaRPr lang="en-US"/>
        </a:p>
      </dgm:t>
    </dgm:pt>
    <dgm:pt modelId="{FE821961-E76C-47A3-B72C-163CAA1EE9C1}" type="sibTrans" cxnId="{6A0536FF-C9B7-4939-B34B-037843B64812}">
      <dgm:prSet/>
      <dgm:spPr/>
      <dgm:t>
        <a:bodyPr/>
        <a:lstStyle/>
        <a:p>
          <a:endParaRPr lang="en-US"/>
        </a:p>
      </dgm:t>
    </dgm:pt>
    <dgm:pt modelId="{F9AB9BE6-CEA3-4DC0-8822-746350E4F4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Trauma, pathology, taphonomy, anomalies,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etc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?</a:t>
          </a:r>
        </a:p>
      </dgm:t>
    </dgm:pt>
    <dgm:pt modelId="{C1C635AD-9A3D-40B8-BC42-266B9C83007C}" type="parTrans" cxnId="{A64AA021-ECF0-4A79-86CF-F36A773FEA23}">
      <dgm:prSet/>
      <dgm:spPr/>
      <dgm:t>
        <a:bodyPr/>
        <a:lstStyle/>
        <a:p>
          <a:endParaRPr lang="en-US"/>
        </a:p>
      </dgm:t>
    </dgm:pt>
    <dgm:pt modelId="{70AA73E8-25DD-4E66-BCD7-28AF4EF647E5}" type="sibTrans" cxnId="{A64AA021-ECF0-4A79-86CF-F36A773FEA23}">
      <dgm:prSet/>
      <dgm:spPr/>
      <dgm:t>
        <a:bodyPr/>
        <a:lstStyle/>
        <a:p>
          <a:endParaRPr lang="en-US"/>
        </a:p>
      </dgm:t>
    </dgm:pt>
    <dgm:pt modelId="{3BE81A40-90E4-4F3F-A773-D26B3EC60BBD}" type="pres">
      <dgm:prSet presAssocID="{5A9388CF-580A-4F77-92D0-353015D2D7D4}" presName="root" presStyleCnt="0">
        <dgm:presLayoutVars>
          <dgm:dir/>
          <dgm:resizeHandles val="exact"/>
        </dgm:presLayoutVars>
      </dgm:prSet>
      <dgm:spPr/>
    </dgm:pt>
    <dgm:pt modelId="{EBA3D4F2-EFF5-4DD9-ACB1-1DEB1C9CBD8D}" type="pres">
      <dgm:prSet presAssocID="{D584D8D2-26BC-42AD-855D-456278476A11}" presName="compNode" presStyleCnt="0"/>
      <dgm:spPr/>
    </dgm:pt>
    <dgm:pt modelId="{2CF6E2D3-205F-4412-B604-17F7FDFC341B}" type="pres">
      <dgm:prSet presAssocID="{D584D8D2-26BC-42AD-855D-456278476A11}" presName="bgRect" presStyleLbl="bgShp" presStyleIdx="0" presStyleCnt="2" custScaleY="151594" custLinFactNeighborX="-362" custLinFactNeighborY="10066"/>
      <dgm:spPr/>
    </dgm:pt>
    <dgm:pt modelId="{039FB800-29B2-422F-A882-2CD358520650}" type="pres">
      <dgm:prSet presAssocID="{D584D8D2-26BC-42AD-855D-456278476A11}" presName="iconRect" presStyleLbl="node1" presStyleIdx="0" presStyleCnt="2" custScaleX="161596" custScaleY="147685" custLinFactNeighborX="-2567" custLinFactNeighborY="192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426FC4B-6E2C-40ED-B29B-58D9A65BC3DB}" type="pres">
      <dgm:prSet presAssocID="{D584D8D2-26BC-42AD-855D-456278476A11}" presName="spaceRect" presStyleCnt="0"/>
      <dgm:spPr/>
    </dgm:pt>
    <dgm:pt modelId="{23A51FEB-3A50-4666-8ABC-65929DDF2DE6}" type="pres">
      <dgm:prSet presAssocID="{D584D8D2-26BC-42AD-855D-456278476A11}" presName="parTx" presStyleLbl="revTx" presStyleIdx="0" presStyleCnt="4" custScaleX="82930" custScaleY="61573" custLinFactNeighborX="-9951" custLinFactNeighborY="43912">
        <dgm:presLayoutVars>
          <dgm:chMax val="0"/>
          <dgm:chPref val="0"/>
        </dgm:presLayoutVars>
      </dgm:prSet>
      <dgm:spPr/>
    </dgm:pt>
    <dgm:pt modelId="{F76C4525-BCF9-432E-A97F-BCC43E419C30}" type="pres">
      <dgm:prSet presAssocID="{D584D8D2-26BC-42AD-855D-456278476A11}" presName="desTx" presStyleLbl="revTx" presStyleIdx="1" presStyleCnt="4" custScaleX="122525" custScaleY="132664" custLinFactNeighborX="2498" custLinFactNeighborY="9187">
        <dgm:presLayoutVars/>
      </dgm:prSet>
      <dgm:spPr/>
    </dgm:pt>
    <dgm:pt modelId="{7272A334-EF50-4A0C-AF5F-92F93CDA628D}" type="pres">
      <dgm:prSet presAssocID="{E505AA48-24CD-48EF-9138-6BEE236FBB58}" presName="sibTrans" presStyleCnt="0"/>
      <dgm:spPr/>
    </dgm:pt>
    <dgm:pt modelId="{EE14234E-35B5-4294-9B7E-E710E9129C41}" type="pres">
      <dgm:prSet presAssocID="{212CAC9A-587D-44CF-9FBF-70F5705B0C83}" presName="compNode" presStyleCnt="0"/>
      <dgm:spPr/>
    </dgm:pt>
    <dgm:pt modelId="{235B80BD-9BF8-45AC-9F9C-86E05B49104A}" type="pres">
      <dgm:prSet presAssocID="{212CAC9A-587D-44CF-9FBF-70F5705B0C83}" presName="bgRect" presStyleLbl="bgShp" presStyleIdx="1" presStyleCnt="2" custScaleY="147218"/>
      <dgm:spPr>
        <a:solidFill>
          <a:schemeClr val="accent3">
            <a:tint val="55000"/>
            <a:hueOff val="0"/>
            <a:satOff val="0"/>
            <a:lumOff val="0"/>
          </a:schemeClr>
        </a:solidFill>
      </dgm:spPr>
    </dgm:pt>
    <dgm:pt modelId="{513617CF-BFB8-4631-A73B-F7C3EC89A01A}" type="pres">
      <dgm:prSet presAssocID="{212CAC9A-587D-44CF-9FBF-70F5705B0C83}" presName="iconRect" presStyleLbl="node1" presStyleIdx="1" presStyleCnt="2" custScaleX="156594" custScaleY="147020" custLinFactNeighborX="-5047" custLinFactNeighborY="-96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 with solid fill"/>
        </a:ext>
      </dgm:extLst>
    </dgm:pt>
    <dgm:pt modelId="{E081A36B-98BB-4FCD-A1BE-46B14BFE7FD2}" type="pres">
      <dgm:prSet presAssocID="{212CAC9A-587D-44CF-9FBF-70F5705B0C83}" presName="spaceRect" presStyleCnt="0"/>
      <dgm:spPr/>
    </dgm:pt>
    <dgm:pt modelId="{578ED2AC-F85C-45AA-8DA3-7AF98DC44E6B}" type="pres">
      <dgm:prSet presAssocID="{212CAC9A-587D-44CF-9FBF-70F5705B0C83}" presName="parTx" presStyleLbl="revTx" presStyleIdx="2" presStyleCnt="4" custScaleX="99277" custScaleY="85270" custLinFactNeighborX="-6899" custLinFactNeighborY="14676">
        <dgm:presLayoutVars>
          <dgm:chMax val="0"/>
          <dgm:chPref val="0"/>
        </dgm:presLayoutVars>
      </dgm:prSet>
      <dgm:spPr/>
    </dgm:pt>
    <dgm:pt modelId="{508C6D3C-49B1-4FC9-BCE2-94441F98F959}" type="pres">
      <dgm:prSet presAssocID="{212CAC9A-587D-44CF-9FBF-70F5705B0C83}" presName="desTx" presStyleLbl="revTx" presStyleIdx="3" presStyleCnt="4" custScaleX="126725" custScaleY="122096" custLinFactNeighborX="-14150" custLinFactNeighborY="0">
        <dgm:presLayoutVars/>
      </dgm:prSet>
      <dgm:spPr/>
    </dgm:pt>
  </dgm:ptLst>
  <dgm:cxnLst>
    <dgm:cxn modelId="{90A53D0F-1169-4635-8696-091F583DE9FE}" srcId="{D584D8D2-26BC-42AD-855D-456278476A11}" destId="{118F1CC0-6E3C-4A1B-999A-2C2DD099EC99}" srcOrd="0" destOrd="0" parTransId="{6EE18B6A-828A-42D6-84B1-5D8F753DACAB}" sibTransId="{F08A58EF-6A97-4A0F-8BE8-323C9DE687F3}"/>
    <dgm:cxn modelId="{BD76811A-0075-495D-B08A-319B222AF8F3}" type="presOf" srcId="{6BC4EF30-00F5-4336-BB69-21D7CA79CAFF}" destId="{F76C4525-BCF9-432E-A97F-BCC43E419C30}" srcOrd="0" destOrd="1" presId="urn:microsoft.com/office/officeart/2018/2/layout/IconVerticalSolidList"/>
    <dgm:cxn modelId="{34E10C21-F374-4C73-B413-8EF8424E2791}" type="presOf" srcId="{D584D8D2-26BC-42AD-855D-456278476A11}" destId="{23A51FEB-3A50-4666-8ABC-65929DDF2DE6}" srcOrd="0" destOrd="0" presId="urn:microsoft.com/office/officeart/2018/2/layout/IconVerticalSolidList"/>
    <dgm:cxn modelId="{A64AA021-ECF0-4A79-86CF-F36A773FEA23}" srcId="{212CAC9A-587D-44CF-9FBF-70F5705B0C83}" destId="{F9AB9BE6-CEA3-4DC0-8822-746350E4F4B0}" srcOrd="3" destOrd="0" parTransId="{C1C635AD-9A3D-40B8-BC42-266B9C83007C}" sibTransId="{70AA73E8-25DD-4E66-BCD7-28AF4EF647E5}"/>
    <dgm:cxn modelId="{56220E2F-E666-43FA-8C05-B88AF5024205}" type="presOf" srcId="{0D49A08C-EE47-45FF-909A-39A4A3CE3EF2}" destId="{508C6D3C-49B1-4FC9-BCE2-94441F98F959}" srcOrd="0" destOrd="1" presId="urn:microsoft.com/office/officeart/2018/2/layout/IconVerticalSolidList"/>
    <dgm:cxn modelId="{06253738-6149-475C-B38D-6C04F14EC61A}" srcId="{5A9388CF-580A-4F77-92D0-353015D2D7D4}" destId="{212CAC9A-587D-44CF-9FBF-70F5705B0C83}" srcOrd="1" destOrd="0" parTransId="{FE4FF071-1EDE-4348-A044-AFACF78C16AE}" sibTransId="{11B33D07-8099-49C9-85F9-DB55003EB2D8}"/>
    <dgm:cxn modelId="{E595CF3F-F0CD-4492-92A8-3DDE2F35E840}" srcId="{5A9388CF-580A-4F77-92D0-353015D2D7D4}" destId="{D584D8D2-26BC-42AD-855D-456278476A11}" srcOrd="0" destOrd="0" parTransId="{0884EA2E-B1B4-482D-8284-C8619084A597}" sibTransId="{E505AA48-24CD-48EF-9138-6BEE236FBB58}"/>
    <dgm:cxn modelId="{2520C898-AF1B-40C0-B327-084872CD85C7}" srcId="{D584D8D2-26BC-42AD-855D-456278476A11}" destId="{6BC4EF30-00F5-4336-BB69-21D7CA79CAFF}" srcOrd="1" destOrd="0" parTransId="{E971E508-231F-4647-AD31-F90BDACBB6E0}" sibTransId="{160F71E4-8BAD-4EE3-9FDF-38A6D72F7947}"/>
    <dgm:cxn modelId="{94A3859C-FF09-494C-8DEF-CF5B688A3EF6}" srcId="{212CAC9A-587D-44CF-9FBF-70F5705B0C83}" destId="{ECB70768-BB9A-4D70-AB72-A23F4A87A5AB}" srcOrd="0" destOrd="0" parTransId="{94033307-BE69-42D5-9544-957EB2CE5844}" sibTransId="{78AE89FD-FFF7-46AC-BF29-F2297BC35E08}"/>
    <dgm:cxn modelId="{EAB8959E-AAFB-4A66-A3E1-6FD8F4BE09CA}" type="presOf" srcId="{5A9388CF-580A-4F77-92D0-353015D2D7D4}" destId="{3BE81A40-90E4-4F3F-A773-D26B3EC60BBD}" srcOrd="0" destOrd="0" presId="urn:microsoft.com/office/officeart/2018/2/layout/IconVerticalSolidList"/>
    <dgm:cxn modelId="{46F530A2-4F04-4FB7-8794-421DF564D514}" srcId="{212CAC9A-587D-44CF-9FBF-70F5705B0C83}" destId="{0D49A08C-EE47-45FF-909A-39A4A3CE3EF2}" srcOrd="1" destOrd="0" parTransId="{D46411FC-B8B6-4563-B6E5-BA5A883A6808}" sibTransId="{9DC65E2E-A004-428E-B47D-06891D5F69D7}"/>
    <dgm:cxn modelId="{91F1CEA2-F990-4274-B168-9F8259B8820E}" type="presOf" srcId="{212CAC9A-587D-44CF-9FBF-70F5705B0C83}" destId="{578ED2AC-F85C-45AA-8DA3-7AF98DC44E6B}" srcOrd="0" destOrd="0" presId="urn:microsoft.com/office/officeart/2018/2/layout/IconVerticalSolidList"/>
    <dgm:cxn modelId="{9FDCA8BA-891B-4512-9645-AA85729D32C4}" type="presOf" srcId="{4A08E57C-7F67-484A-9B21-20F0114E35A1}" destId="{508C6D3C-49B1-4FC9-BCE2-94441F98F959}" srcOrd="0" destOrd="2" presId="urn:microsoft.com/office/officeart/2018/2/layout/IconVerticalSolidList"/>
    <dgm:cxn modelId="{EEC9C3CE-8FAB-4E98-8052-6BDB5EAD8CD9}" type="presOf" srcId="{118F1CC0-6E3C-4A1B-999A-2C2DD099EC99}" destId="{F76C4525-BCF9-432E-A97F-BCC43E419C30}" srcOrd="0" destOrd="0" presId="urn:microsoft.com/office/officeart/2018/2/layout/IconVerticalSolidList"/>
    <dgm:cxn modelId="{C54A3FF7-59E0-45BC-9D05-4442213031B1}" type="presOf" srcId="{ECB70768-BB9A-4D70-AB72-A23F4A87A5AB}" destId="{508C6D3C-49B1-4FC9-BCE2-94441F98F959}" srcOrd="0" destOrd="0" presId="urn:microsoft.com/office/officeart/2018/2/layout/IconVerticalSolidList"/>
    <dgm:cxn modelId="{6BE2F8FB-5323-491F-9EA2-D219CBE2EBBA}" type="presOf" srcId="{F9AB9BE6-CEA3-4DC0-8822-746350E4F4B0}" destId="{508C6D3C-49B1-4FC9-BCE2-94441F98F959}" srcOrd="0" destOrd="3" presId="urn:microsoft.com/office/officeart/2018/2/layout/IconVerticalSolidList"/>
    <dgm:cxn modelId="{6A0536FF-C9B7-4939-B34B-037843B64812}" srcId="{212CAC9A-587D-44CF-9FBF-70F5705B0C83}" destId="{4A08E57C-7F67-484A-9B21-20F0114E35A1}" srcOrd="2" destOrd="0" parTransId="{A9DC522B-2923-4A03-93AE-A469E93D663C}" sibTransId="{FE821961-E76C-47A3-B72C-163CAA1EE9C1}"/>
    <dgm:cxn modelId="{DAE857B6-2BB3-4566-8D92-6B575D24811A}" type="presParOf" srcId="{3BE81A40-90E4-4F3F-A773-D26B3EC60BBD}" destId="{EBA3D4F2-EFF5-4DD9-ACB1-1DEB1C9CBD8D}" srcOrd="0" destOrd="0" presId="urn:microsoft.com/office/officeart/2018/2/layout/IconVerticalSolidList"/>
    <dgm:cxn modelId="{BBEA10A4-DA2D-4451-8A45-4BAD11EA6A40}" type="presParOf" srcId="{EBA3D4F2-EFF5-4DD9-ACB1-1DEB1C9CBD8D}" destId="{2CF6E2D3-205F-4412-B604-17F7FDFC341B}" srcOrd="0" destOrd="0" presId="urn:microsoft.com/office/officeart/2018/2/layout/IconVerticalSolidList"/>
    <dgm:cxn modelId="{29F8A87E-3F76-4918-8546-49920C35717B}" type="presParOf" srcId="{EBA3D4F2-EFF5-4DD9-ACB1-1DEB1C9CBD8D}" destId="{039FB800-29B2-422F-A882-2CD358520650}" srcOrd="1" destOrd="0" presId="urn:microsoft.com/office/officeart/2018/2/layout/IconVerticalSolidList"/>
    <dgm:cxn modelId="{84CBC4D6-E6AE-4914-BC72-D7BAA819D89F}" type="presParOf" srcId="{EBA3D4F2-EFF5-4DD9-ACB1-1DEB1C9CBD8D}" destId="{5426FC4B-6E2C-40ED-B29B-58D9A65BC3DB}" srcOrd="2" destOrd="0" presId="urn:microsoft.com/office/officeart/2018/2/layout/IconVerticalSolidList"/>
    <dgm:cxn modelId="{CDB5C12E-AFA5-4C5A-839A-C57546314641}" type="presParOf" srcId="{EBA3D4F2-EFF5-4DD9-ACB1-1DEB1C9CBD8D}" destId="{23A51FEB-3A50-4666-8ABC-65929DDF2DE6}" srcOrd="3" destOrd="0" presId="urn:microsoft.com/office/officeart/2018/2/layout/IconVerticalSolidList"/>
    <dgm:cxn modelId="{486EF5C3-BA00-4517-B15D-44FD85BBDFE6}" type="presParOf" srcId="{EBA3D4F2-EFF5-4DD9-ACB1-1DEB1C9CBD8D}" destId="{F76C4525-BCF9-432E-A97F-BCC43E419C30}" srcOrd="4" destOrd="0" presId="urn:microsoft.com/office/officeart/2018/2/layout/IconVerticalSolidList"/>
    <dgm:cxn modelId="{92CC6528-2D8B-4412-BCA1-34A01EDE7174}" type="presParOf" srcId="{3BE81A40-90E4-4F3F-A773-D26B3EC60BBD}" destId="{7272A334-EF50-4A0C-AF5F-92F93CDA628D}" srcOrd="1" destOrd="0" presId="urn:microsoft.com/office/officeart/2018/2/layout/IconVerticalSolidList"/>
    <dgm:cxn modelId="{DA32B6B2-9FC6-49D8-85BF-1FC825C74991}" type="presParOf" srcId="{3BE81A40-90E4-4F3F-A773-D26B3EC60BBD}" destId="{EE14234E-35B5-4294-9B7E-E710E9129C41}" srcOrd="2" destOrd="0" presId="urn:microsoft.com/office/officeart/2018/2/layout/IconVerticalSolidList"/>
    <dgm:cxn modelId="{19EE3E0B-625A-46A8-943C-C2B965604861}" type="presParOf" srcId="{EE14234E-35B5-4294-9B7E-E710E9129C41}" destId="{235B80BD-9BF8-45AC-9F9C-86E05B49104A}" srcOrd="0" destOrd="0" presId="urn:microsoft.com/office/officeart/2018/2/layout/IconVerticalSolidList"/>
    <dgm:cxn modelId="{EEF3985F-C0DA-4BB4-817C-46866309D067}" type="presParOf" srcId="{EE14234E-35B5-4294-9B7E-E710E9129C41}" destId="{513617CF-BFB8-4631-A73B-F7C3EC89A01A}" srcOrd="1" destOrd="0" presId="urn:microsoft.com/office/officeart/2018/2/layout/IconVerticalSolidList"/>
    <dgm:cxn modelId="{465476EC-A199-4D3C-83CC-2652C32F21C7}" type="presParOf" srcId="{EE14234E-35B5-4294-9B7E-E710E9129C41}" destId="{E081A36B-98BB-4FCD-A1BE-46B14BFE7FD2}" srcOrd="2" destOrd="0" presId="urn:microsoft.com/office/officeart/2018/2/layout/IconVerticalSolidList"/>
    <dgm:cxn modelId="{F2638343-C3F3-4D23-A97D-2D53F205DFC4}" type="presParOf" srcId="{EE14234E-35B5-4294-9B7E-E710E9129C41}" destId="{578ED2AC-F85C-45AA-8DA3-7AF98DC44E6B}" srcOrd="3" destOrd="0" presId="urn:microsoft.com/office/officeart/2018/2/layout/IconVerticalSolidList"/>
    <dgm:cxn modelId="{D600FFBC-58E2-473B-85A4-068AFBD4E752}" type="presParOf" srcId="{EE14234E-35B5-4294-9B7E-E710E9129C41}" destId="{508C6D3C-49B1-4FC9-BCE2-94441F98F95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7FE781-3BCE-49CA-9EC1-8ECD26F1EEB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D64EC4-ED9F-407E-AC5E-88A117E8C308}">
      <dgm:prSet custT="1"/>
      <dgm:spPr/>
      <dgm:t>
        <a:bodyPr/>
        <a:lstStyle/>
        <a:p>
          <a:r>
            <a:rPr lang="en-US" sz="2300" dirty="0">
              <a:latin typeface="Times New Roman" panose="02020603050405020304" pitchFamily="18" charset="0"/>
              <a:cs typeface="Times New Roman" panose="02020603050405020304" pitchFamily="18" charset="0"/>
            </a:rPr>
            <a:t>Is there evidence to support the theory that these remains were part of a medical/ anatomical teaching collection?</a:t>
          </a:r>
        </a:p>
      </dgm:t>
    </dgm:pt>
    <dgm:pt modelId="{F7699116-80B4-45B3-B787-CC35CCD60250}" type="parTrans" cxnId="{5EBE7DF4-E447-4F48-ACB3-50FB434C0B4C}">
      <dgm:prSet/>
      <dgm:spPr/>
      <dgm:t>
        <a:bodyPr/>
        <a:lstStyle/>
        <a:p>
          <a:endParaRPr lang="en-US"/>
        </a:p>
      </dgm:t>
    </dgm:pt>
    <dgm:pt modelId="{1EB0D5E9-3E71-4E05-82CA-D8008F9C1FC1}" type="sibTrans" cxnId="{5EBE7DF4-E447-4F48-ACB3-50FB434C0B4C}">
      <dgm:prSet/>
      <dgm:spPr>
        <a:solidFill>
          <a:schemeClr val="accent2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CAB25988-338A-415F-BB51-DF52A37E7082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How many individuals are present in this collection?</a:t>
          </a:r>
        </a:p>
      </dgm:t>
    </dgm:pt>
    <dgm:pt modelId="{5F42BD03-065B-4569-AE36-663B4A7BE2B4}" type="parTrans" cxnId="{10D257D5-F64C-422C-AA14-F8D9797D0DF7}">
      <dgm:prSet/>
      <dgm:spPr/>
      <dgm:t>
        <a:bodyPr/>
        <a:lstStyle/>
        <a:p>
          <a:endParaRPr lang="en-US"/>
        </a:p>
      </dgm:t>
    </dgm:pt>
    <dgm:pt modelId="{EF8D7C48-1754-4AE9-B2D7-1DA34F11F803}" type="sibTrans" cxnId="{10D257D5-F64C-422C-AA14-F8D9797D0DF7}">
      <dgm:prSet/>
      <dgm:spPr>
        <a:solidFill>
          <a:schemeClr val="accent3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F0B8F177-FF7C-42C3-A63F-83D2248A01CE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Can </a:t>
          </a:r>
          <a:r>
            <a:rPr lang="en-US" sz="2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 be used as a valuable database and data analysis tool for documenting and analyzing anatomical and medical teaching collections of skeletal remains? </a:t>
          </a:r>
        </a:p>
      </dgm:t>
    </dgm:pt>
    <dgm:pt modelId="{C8AAC2FC-8CE1-4E6B-9F32-B645CFC47ABE}" type="parTrans" cxnId="{62FECAAC-3532-4D0D-9176-B24999DB166E}">
      <dgm:prSet/>
      <dgm:spPr/>
      <dgm:t>
        <a:bodyPr/>
        <a:lstStyle/>
        <a:p>
          <a:endParaRPr lang="en-US"/>
        </a:p>
      </dgm:t>
    </dgm:pt>
    <dgm:pt modelId="{26C1E712-C9B4-486D-A984-BC281CE167F5}" type="sibTrans" cxnId="{62FECAAC-3532-4D0D-9176-B24999DB166E}">
      <dgm:prSet/>
      <dgm:spPr/>
      <dgm:t>
        <a:bodyPr/>
        <a:lstStyle/>
        <a:p>
          <a:endParaRPr lang="en-US"/>
        </a:p>
      </dgm:t>
    </dgm:pt>
    <dgm:pt modelId="{4DEAF41E-1E37-4B0A-9610-FA67E9F408A9}" type="pres">
      <dgm:prSet presAssocID="{1E7FE781-3BCE-49CA-9EC1-8ECD26F1EEB1}" presName="outerComposite" presStyleCnt="0">
        <dgm:presLayoutVars>
          <dgm:chMax val="5"/>
          <dgm:dir/>
          <dgm:resizeHandles val="exact"/>
        </dgm:presLayoutVars>
      </dgm:prSet>
      <dgm:spPr/>
    </dgm:pt>
    <dgm:pt modelId="{ED4388B4-C9B4-4D65-A504-91C91E7EDFF2}" type="pres">
      <dgm:prSet presAssocID="{1E7FE781-3BCE-49CA-9EC1-8ECD26F1EEB1}" presName="dummyMaxCanvas" presStyleCnt="0">
        <dgm:presLayoutVars/>
      </dgm:prSet>
      <dgm:spPr/>
    </dgm:pt>
    <dgm:pt modelId="{136A6E9F-BF81-4828-B0F9-1969F8622A8B}" type="pres">
      <dgm:prSet presAssocID="{1E7FE781-3BCE-49CA-9EC1-8ECD26F1EEB1}" presName="ThreeNodes_1" presStyleLbl="node1" presStyleIdx="0" presStyleCnt="3">
        <dgm:presLayoutVars>
          <dgm:bulletEnabled val="1"/>
        </dgm:presLayoutVars>
      </dgm:prSet>
      <dgm:spPr/>
    </dgm:pt>
    <dgm:pt modelId="{66022DBF-7138-4A17-8AF4-2EBD582B151C}" type="pres">
      <dgm:prSet presAssocID="{1E7FE781-3BCE-49CA-9EC1-8ECD26F1EEB1}" presName="ThreeNodes_2" presStyleLbl="node1" presStyleIdx="1" presStyleCnt="3">
        <dgm:presLayoutVars>
          <dgm:bulletEnabled val="1"/>
        </dgm:presLayoutVars>
      </dgm:prSet>
      <dgm:spPr/>
    </dgm:pt>
    <dgm:pt modelId="{07773124-AE70-4099-BF8C-2B5FDDD90DF6}" type="pres">
      <dgm:prSet presAssocID="{1E7FE781-3BCE-49CA-9EC1-8ECD26F1EEB1}" presName="ThreeNodes_3" presStyleLbl="node1" presStyleIdx="2" presStyleCnt="3">
        <dgm:presLayoutVars>
          <dgm:bulletEnabled val="1"/>
        </dgm:presLayoutVars>
      </dgm:prSet>
      <dgm:spPr/>
    </dgm:pt>
    <dgm:pt modelId="{ED43CA5C-3241-42BF-8146-2C7DEB766262}" type="pres">
      <dgm:prSet presAssocID="{1E7FE781-3BCE-49CA-9EC1-8ECD26F1EEB1}" presName="ThreeConn_1-2" presStyleLbl="fgAccFollowNode1" presStyleIdx="0" presStyleCnt="2">
        <dgm:presLayoutVars>
          <dgm:bulletEnabled val="1"/>
        </dgm:presLayoutVars>
      </dgm:prSet>
      <dgm:spPr/>
    </dgm:pt>
    <dgm:pt modelId="{772869AC-57DE-4C49-A296-104C006F29B6}" type="pres">
      <dgm:prSet presAssocID="{1E7FE781-3BCE-49CA-9EC1-8ECD26F1EEB1}" presName="ThreeConn_2-3" presStyleLbl="fgAccFollowNode1" presStyleIdx="1" presStyleCnt="2">
        <dgm:presLayoutVars>
          <dgm:bulletEnabled val="1"/>
        </dgm:presLayoutVars>
      </dgm:prSet>
      <dgm:spPr/>
    </dgm:pt>
    <dgm:pt modelId="{70B00895-2418-4F35-9349-88CF383CE28C}" type="pres">
      <dgm:prSet presAssocID="{1E7FE781-3BCE-49CA-9EC1-8ECD26F1EEB1}" presName="ThreeNodes_1_text" presStyleLbl="node1" presStyleIdx="2" presStyleCnt="3">
        <dgm:presLayoutVars>
          <dgm:bulletEnabled val="1"/>
        </dgm:presLayoutVars>
      </dgm:prSet>
      <dgm:spPr/>
    </dgm:pt>
    <dgm:pt modelId="{30637DFD-EFE0-4E1B-BBAA-977F60535EB1}" type="pres">
      <dgm:prSet presAssocID="{1E7FE781-3BCE-49CA-9EC1-8ECD26F1EEB1}" presName="ThreeNodes_2_text" presStyleLbl="node1" presStyleIdx="2" presStyleCnt="3">
        <dgm:presLayoutVars>
          <dgm:bulletEnabled val="1"/>
        </dgm:presLayoutVars>
      </dgm:prSet>
      <dgm:spPr/>
    </dgm:pt>
    <dgm:pt modelId="{09AEB1C0-670E-402C-BC02-24B913777B1F}" type="pres">
      <dgm:prSet presAssocID="{1E7FE781-3BCE-49CA-9EC1-8ECD26F1EEB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4D0CA25-B707-485F-88DD-1823D45DC1B7}" type="presOf" srcId="{CAB25988-338A-415F-BB51-DF52A37E7082}" destId="{66022DBF-7138-4A17-8AF4-2EBD582B151C}" srcOrd="0" destOrd="0" presId="urn:microsoft.com/office/officeart/2005/8/layout/vProcess5"/>
    <dgm:cxn modelId="{3EFAE039-794E-4D0B-9DAD-9CDB66BD33E8}" type="presOf" srcId="{CAB25988-338A-415F-BB51-DF52A37E7082}" destId="{30637DFD-EFE0-4E1B-BBAA-977F60535EB1}" srcOrd="1" destOrd="0" presId="urn:microsoft.com/office/officeart/2005/8/layout/vProcess5"/>
    <dgm:cxn modelId="{33CE2167-5A9C-4CDE-A962-3DA18B3E14CC}" type="presOf" srcId="{F0B8F177-FF7C-42C3-A63F-83D2248A01CE}" destId="{07773124-AE70-4099-BF8C-2B5FDDD90DF6}" srcOrd="0" destOrd="0" presId="urn:microsoft.com/office/officeart/2005/8/layout/vProcess5"/>
    <dgm:cxn modelId="{1AD1AA4B-85CC-41EC-BDF7-9600428B41B1}" type="presOf" srcId="{F0B8F177-FF7C-42C3-A63F-83D2248A01CE}" destId="{09AEB1C0-670E-402C-BC02-24B913777B1F}" srcOrd="1" destOrd="0" presId="urn:microsoft.com/office/officeart/2005/8/layout/vProcess5"/>
    <dgm:cxn modelId="{CDEDA06F-0B8B-4A2F-83C2-58716A8274F0}" type="presOf" srcId="{EF8D7C48-1754-4AE9-B2D7-1DA34F11F803}" destId="{772869AC-57DE-4C49-A296-104C006F29B6}" srcOrd="0" destOrd="0" presId="urn:microsoft.com/office/officeart/2005/8/layout/vProcess5"/>
    <dgm:cxn modelId="{62FECAAC-3532-4D0D-9176-B24999DB166E}" srcId="{1E7FE781-3BCE-49CA-9EC1-8ECD26F1EEB1}" destId="{F0B8F177-FF7C-42C3-A63F-83D2248A01CE}" srcOrd="2" destOrd="0" parTransId="{C8AAC2FC-8CE1-4E6B-9F32-B645CFC47ABE}" sibTransId="{26C1E712-C9B4-486D-A984-BC281CE167F5}"/>
    <dgm:cxn modelId="{A3EAA8D3-4ABE-4509-9FF0-EE5DD3595D13}" type="presOf" srcId="{41D64EC4-ED9F-407E-AC5E-88A117E8C308}" destId="{136A6E9F-BF81-4828-B0F9-1969F8622A8B}" srcOrd="0" destOrd="0" presId="urn:microsoft.com/office/officeart/2005/8/layout/vProcess5"/>
    <dgm:cxn modelId="{10D257D5-F64C-422C-AA14-F8D9797D0DF7}" srcId="{1E7FE781-3BCE-49CA-9EC1-8ECD26F1EEB1}" destId="{CAB25988-338A-415F-BB51-DF52A37E7082}" srcOrd="1" destOrd="0" parTransId="{5F42BD03-065B-4569-AE36-663B4A7BE2B4}" sibTransId="{EF8D7C48-1754-4AE9-B2D7-1DA34F11F803}"/>
    <dgm:cxn modelId="{7E591EDA-325C-4ED1-AA35-03DE898312C9}" type="presOf" srcId="{1E7FE781-3BCE-49CA-9EC1-8ECD26F1EEB1}" destId="{4DEAF41E-1E37-4B0A-9610-FA67E9F408A9}" srcOrd="0" destOrd="0" presId="urn:microsoft.com/office/officeart/2005/8/layout/vProcess5"/>
    <dgm:cxn modelId="{F700BAEE-F50D-49C7-8923-D5D1AF3DD2A4}" type="presOf" srcId="{1EB0D5E9-3E71-4E05-82CA-D8008F9C1FC1}" destId="{ED43CA5C-3241-42BF-8146-2C7DEB766262}" srcOrd="0" destOrd="0" presId="urn:microsoft.com/office/officeart/2005/8/layout/vProcess5"/>
    <dgm:cxn modelId="{5EBE7DF4-E447-4F48-ACB3-50FB434C0B4C}" srcId="{1E7FE781-3BCE-49CA-9EC1-8ECD26F1EEB1}" destId="{41D64EC4-ED9F-407E-AC5E-88A117E8C308}" srcOrd="0" destOrd="0" parTransId="{F7699116-80B4-45B3-B787-CC35CCD60250}" sibTransId="{1EB0D5E9-3E71-4E05-82CA-D8008F9C1FC1}"/>
    <dgm:cxn modelId="{3D8FEAF8-3019-4E35-9508-A3DB7D756548}" type="presOf" srcId="{41D64EC4-ED9F-407E-AC5E-88A117E8C308}" destId="{70B00895-2418-4F35-9349-88CF383CE28C}" srcOrd="1" destOrd="0" presId="urn:microsoft.com/office/officeart/2005/8/layout/vProcess5"/>
    <dgm:cxn modelId="{CEDE173F-9051-4C35-AE38-A77D01A4E3DF}" type="presParOf" srcId="{4DEAF41E-1E37-4B0A-9610-FA67E9F408A9}" destId="{ED4388B4-C9B4-4D65-A504-91C91E7EDFF2}" srcOrd="0" destOrd="0" presId="urn:microsoft.com/office/officeart/2005/8/layout/vProcess5"/>
    <dgm:cxn modelId="{32833FFB-39AC-4BA2-9D9D-34CDA3484AFB}" type="presParOf" srcId="{4DEAF41E-1E37-4B0A-9610-FA67E9F408A9}" destId="{136A6E9F-BF81-4828-B0F9-1969F8622A8B}" srcOrd="1" destOrd="0" presId="urn:microsoft.com/office/officeart/2005/8/layout/vProcess5"/>
    <dgm:cxn modelId="{5895630D-6110-48FD-A3FC-A9D538467053}" type="presParOf" srcId="{4DEAF41E-1E37-4B0A-9610-FA67E9F408A9}" destId="{66022DBF-7138-4A17-8AF4-2EBD582B151C}" srcOrd="2" destOrd="0" presId="urn:microsoft.com/office/officeart/2005/8/layout/vProcess5"/>
    <dgm:cxn modelId="{A55FDEAE-4F46-461C-9436-1CD0211E46A5}" type="presParOf" srcId="{4DEAF41E-1E37-4B0A-9610-FA67E9F408A9}" destId="{07773124-AE70-4099-BF8C-2B5FDDD90DF6}" srcOrd="3" destOrd="0" presId="urn:microsoft.com/office/officeart/2005/8/layout/vProcess5"/>
    <dgm:cxn modelId="{2DC06EA6-13F2-4582-AD04-DB8D96097829}" type="presParOf" srcId="{4DEAF41E-1E37-4B0A-9610-FA67E9F408A9}" destId="{ED43CA5C-3241-42BF-8146-2C7DEB766262}" srcOrd="4" destOrd="0" presId="urn:microsoft.com/office/officeart/2005/8/layout/vProcess5"/>
    <dgm:cxn modelId="{EC49A81A-42A2-4033-B559-A5BC80EE02BF}" type="presParOf" srcId="{4DEAF41E-1E37-4B0A-9610-FA67E9F408A9}" destId="{772869AC-57DE-4C49-A296-104C006F29B6}" srcOrd="5" destOrd="0" presId="urn:microsoft.com/office/officeart/2005/8/layout/vProcess5"/>
    <dgm:cxn modelId="{EBF4E880-2767-4A79-A7E2-79C7AEC78BD1}" type="presParOf" srcId="{4DEAF41E-1E37-4B0A-9610-FA67E9F408A9}" destId="{70B00895-2418-4F35-9349-88CF383CE28C}" srcOrd="6" destOrd="0" presId="urn:microsoft.com/office/officeart/2005/8/layout/vProcess5"/>
    <dgm:cxn modelId="{9D2A0220-04AD-494B-BFC8-52CC9BF84114}" type="presParOf" srcId="{4DEAF41E-1E37-4B0A-9610-FA67E9F408A9}" destId="{30637DFD-EFE0-4E1B-BBAA-977F60535EB1}" srcOrd="7" destOrd="0" presId="urn:microsoft.com/office/officeart/2005/8/layout/vProcess5"/>
    <dgm:cxn modelId="{CBC413D5-A956-4699-82C3-81855FB3B5C2}" type="presParOf" srcId="{4DEAF41E-1E37-4B0A-9610-FA67E9F408A9}" destId="{09AEB1C0-670E-402C-BC02-24B913777B1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E9033F-54D0-490E-B28F-E5BCE319004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A98EB77-6FE2-4891-A972-AD46FECB7CD4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Commingled Remains Analytics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) – web application, database, and Application Programming Interface</a:t>
          </a:r>
          <a:r>
            <a: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FF49BB71-55FD-40BC-AC11-B27207A48347}" type="parTrans" cxnId="{921C8F12-D8F5-4B8A-AC52-217AC971267C}">
      <dgm:prSet/>
      <dgm:spPr/>
      <dgm:t>
        <a:bodyPr/>
        <a:lstStyle/>
        <a:p>
          <a:endParaRPr lang="en-US"/>
        </a:p>
      </dgm:t>
    </dgm:pt>
    <dgm:pt modelId="{3806BE73-4896-4EFE-9FD3-3D325128DE3F}" type="sibTrans" cxnId="{921C8F12-D8F5-4B8A-AC52-217AC971267C}">
      <dgm:prSet/>
      <dgm:spPr/>
      <dgm:t>
        <a:bodyPr/>
        <a:lstStyle/>
        <a:p>
          <a:endParaRPr lang="en-US"/>
        </a:p>
      </dgm:t>
    </dgm:pt>
    <dgm:pt modelId="{A6D3F855-B3B4-4973-B20C-397AC0CDA0F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Created by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Dr. Sachin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Pawaskar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University of Nebraska Omaha</a:t>
          </a:r>
        </a:p>
      </dgm:t>
    </dgm:pt>
    <dgm:pt modelId="{D71ABA12-F968-49EB-9AF2-40169257DF17}" type="parTrans" cxnId="{D5960A0F-A451-43C3-8127-A92AC4FFC73D}">
      <dgm:prSet/>
      <dgm:spPr/>
      <dgm:t>
        <a:bodyPr/>
        <a:lstStyle/>
        <a:p>
          <a:endParaRPr lang="en-US"/>
        </a:p>
      </dgm:t>
    </dgm:pt>
    <dgm:pt modelId="{8A8B940A-409A-4E37-873C-CE548CA362DE}" type="sibTrans" cxnId="{D5960A0F-A451-43C3-8127-A92AC4FFC73D}">
      <dgm:prSet/>
      <dgm:spPr/>
      <dgm:t>
        <a:bodyPr/>
        <a:lstStyle/>
        <a:p>
          <a:endParaRPr lang="en-US"/>
        </a:p>
      </dgm:t>
    </dgm:pt>
    <dgm:pt modelId="{B21A7C16-2FC8-4807-A6DE-434FC3769F5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Developed specifically for inventorying and analyzing assemblages of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commingled human remains</a:t>
          </a:r>
          <a:r>
            <a:rPr lang="en-US" b="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A4485D23-3F1C-4C5D-A3E0-A9EA858582CF}" type="parTrans" cxnId="{9550B776-864E-47EC-83B1-D5C4766B3C70}">
      <dgm:prSet/>
      <dgm:spPr/>
      <dgm:t>
        <a:bodyPr/>
        <a:lstStyle/>
        <a:p>
          <a:endParaRPr lang="en-US"/>
        </a:p>
      </dgm:t>
    </dgm:pt>
    <dgm:pt modelId="{03500D7A-01E3-495C-ADFB-48A831C9A726}" type="sibTrans" cxnId="{9550B776-864E-47EC-83B1-D5C4766B3C70}">
      <dgm:prSet/>
      <dgm:spPr/>
      <dgm:t>
        <a:bodyPr/>
        <a:lstStyle/>
        <a:p>
          <a:endParaRPr lang="en-US"/>
        </a:p>
      </dgm:t>
    </dgm:pt>
    <dgm:pt modelId="{60C78460-4318-47CB-90E4-8B7750F5630C}" type="pres">
      <dgm:prSet presAssocID="{BEE9033F-54D0-490E-B28F-E5BCE31900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047630-CD6E-49E0-B888-9054153B2429}" type="pres">
      <dgm:prSet presAssocID="{2A98EB77-6FE2-4891-A972-AD46FECB7CD4}" presName="hierRoot1" presStyleCnt="0"/>
      <dgm:spPr/>
    </dgm:pt>
    <dgm:pt modelId="{079C839B-94A9-4D2A-AF1A-E156C860A6C9}" type="pres">
      <dgm:prSet presAssocID="{2A98EB77-6FE2-4891-A972-AD46FECB7CD4}" presName="composite" presStyleCnt="0"/>
      <dgm:spPr/>
    </dgm:pt>
    <dgm:pt modelId="{AB6FFEC6-4E1B-4D87-94DA-2D07A1C77EEA}" type="pres">
      <dgm:prSet presAssocID="{2A98EB77-6FE2-4891-A972-AD46FECB7CD4}" presName="background" presStyleLbl="node0" presStyleIdx="0" presStyleCnt="3"/>
      <dgm:spPr/>
    </dgm:pt>
    <dgm:pt modelId="{9FE931D0-2FFA-4A16-8765-952B5E56E607}" type="pres">
      <dgm:prSet presAssocID="{2A98EB77-6FE2-4891-A972-AD46FECB7CD4}" presName="text" presStyleLbl="fgAcc0" presStyleIdx="0" presStyleCnt="3">
        <dgm:presLayoutVars>
          <dgm:chPref val="3"/>
        </dgm:presLayoutVars>
      </dgm:prSet>
      <dgm:spPr/>
    </dgm:pt>
    <dgm:pt modelId="{D6670D74-B715-4CA5-AE53-7108163D123A}" type="pres">
      <dgm:prSet presAssocID="{2A98EB77-6FE2-4891-A972-AD46FECB7CD4}" presName="hierChild2" presStyleCnt="0"/>
      <dgm:spPr/>
    </dgm:pt>
    <dgm:pt modelId="{236F1512-6C37-4ACF-801C-FD971173F69E}" type="pres">
      <dgm:prSet presAssocID="{A6D3F855-B3B4-4973-B20C-397AC0CDA0FD}" presName="hierRoot1" presStyleCnt="0"/>
      <dgm:spPr/>
    </dgm:pt>
    <dgm:pt modelId="{57F8023F-2E40-44A6-B1B8-9BA8904A8606}" type="pres">
      <dgm:prSet presAssocID="{A6D3F855-B3B4-4973-B20C-397AC0CDA0FD}" presName="composite" presStyleCnt="0"/>
      <dgm:spPr/>
    </dgm:pt>
    <dgm:pt modelId="{D57AFC8A-5AD8-414E-9DB4-AFAA5DCD8945}" type="pres">
      <dgm:prSet presAssocID="{A6D3F855-B3B4-4973-B20C-397AC0CDA0FD}" presName="background" presStyleLbl="node0" presStyleIdx="1" presStyleCnt="3"/>
      <dgm:spPr/>
    </dgm:pt>
    <dgm:pt modelId="{8C9D7E12-6CD8-4E51-AB89-0F1F7C0D4B46}" type="pres">
      <dgm:prSet presAssocID="{A6D3F855-B3B4-4973-B20C-397AC0CDA0FD}" presName="text" presStyleLbl="fgAcc0" presStyleIdx="1" presStyleCnt="3">
        <dgm:presLayoutVars>
          <dgm:chPref val="3"/>
        </dgm:presLayoutVars>
      </dgm:prSet>
      <dgm:spPr/>
    </dgm:pt>
    <dgm:pt modelId="{19F62C0A-49FB-4BCF-BECB-02B7E521792B}" type="pres">
      <dgm:prSet presAssocID="{A6D3F855-B3B4-4973-B20C-397AC0CDA0FD}" presName="hierChild2" presStyleCnt="0"/>
      <dgm:spPr/>
    </dgm:pt>
    <dgm:pt modelId="{F0C826B6-D015-4E73-ABC0-217BFBA238F1}" type="pres">
      <dgm:prSet presAssocID="{B21A7C16-2FC8-4807-A6DE-434FC3769F5B}" presName="hierRoot1" presStyleCnt="0"/>
      <dgm:spPr/>
    </dgm:pt>
    <dgm:pt modelId="{77268220-CDDF-402D-A685-9043E3228A72}" type="pres">
      <dgm:prSet presAssocID="{B21A7C16-2FC8-4807-A6DE-434FC3769F5B}" presName="composite" presStyleCnt="0"/>
      <dgm:spPr/>
    </dgm:pt>
    <dgm:pt modelId="{6F283E59-FDDA-40D5-B25C-331D535D6B1B}" type="pres">
      <dgm:prSet presAssocID="{B21A7C16-2FC8-4807-A6DE-434FC3769F5B}" presName="background" presStyleLbl="node0" presStyleIdx="2" presStyleCnt="3"/>
      <dgm:spPr/>
    </dgm:pt>
    <dgm:pt modelId="{07DB8FE4-2C48-43B3-A75C-F5A64A1EADCF}" type="pres">
      <dgm:prSet presAssocID="{B21A7C16-2FC8-4807-A6DE-434FC3769F5B}" presName="text" presStyleLbl="fgAcc0" presStyleIdx="2" presStyleCnt="3">
        <dgm:presLayoutVars>
          <dgm:chPref val="3"/>
        </dgm:presLayoutVars>
      </dgm:prSet>
      <dgm:spPr/>
    </dgm:pt>
    <dgm:pt modelId="{5EA5F4E9-6195-403E-B6CD-A9478C32E890}" type="pres">
      <dgm:prSet presAssocID="{B21A7C16-2FC8-4807-A6DE-434FC3769F5B}" presName="hierChild2" presStyleCnt="0"/>
      <dgm:spPr/>
    </dgm:pt>
  </dgm:ptLst>
  <dgm:cxnLst>
    <dgm:cxn modelId="{D5960A0F-A451-43C3-8127-A92AC4FFC73D}" srcId="{BEE9033F-54D0-490E-B28F-E5BCE3190043}" destId="{A6D3F855-B3B4-4973-B20C-397AC0CDA0FD}" srcOrd="1" destOrd="0" parTransId="{D71ABA12-F968-49EB-9AF2-40169257DF17}" sibTransId="{8A8B940A-409A-4E37-873C-CE548CA362DE}"/>
    <dgm:cxn modelId="{921C8F12-D8F5-4B8A-AC52-217AC971267C}" srcId="{BEE9033F-54D0-490E-B28F-E5BCE3190043}" destId="{2A98EB77-6FE2-4891-A972-AD46FECB7CD4}" srcOrd="0" destOrd="0" parTransId="{FF49BB71-55FD-40BC-AC11-B27207A48347}" sibTransId="{3806BE73-4896-4EFE-9FD3-3D325128DE3F}"/>
    <dgm:cxn modelId="{AFAE4D60-8E3A-4040-B87D-12BF42337B49}" type="presOf" srcId="{A6D3F855-B3B4-4973-B20C-397AC0CDA0FD}" destId="{8C9D7E12-6CD8-4E51-AB89-0F1F7C0D4B46}" srcOrd="0" destOrd="0" presId="urn:microsoft.com/office/officeart/2005/8/layout/hierarchy1"/>
    <dgm:cxn modelId="{A84DC253-4A40-4EBB-82BA-DD70B5FE2D9B}" type="presOf" srcId="{BEE9033F-54D0-490E-B28F-E5BCE3190043}" destId="{60C78460-4318-47CB-90E4-8B7750F5630C}" srcOrd="0" destOrd="0" presId="urn:microsoft.com/office/officeart/2005/8/layout/hierarchy1"/>
    <dgm:cxn modelId="{9550B776-864E-47EC-83B1-D5C4766B3C70}" srcId="{BEE9033F-54D0-490E-B28F-E5BCE3190043}" destId="{B21A7C16-2FC8-4807-A6DE-434FC3769F5B}" srcOrd="2" destOrd="0" parTransId="{A4485D23-3F1C-4C5D-A3E0-A9EA858582CF}" sibTransId="{03500D7A-01E3-495C-ADFB-48A831C9A726}"/>
    <dgm:cxn modelId="{A20AE0CB-7BC4-4AC2-986E-EBE18705FCA9}" type="presOf" srcId="{2A98EB77-6FE2-4891-A972-AD46FECB7CD4}" destId="{9FE931D0-2FFA-4A16-8765-952B5E56E607}" srcOrd="0" destOrd="0" presId="urn:microsoft.com/office/officeart/2005/8/layout/hierarchy1"/>
    <dgm:cxn modelId="{AD0F83F3-5D79-4C4F-AF29-1A4BE090C801}" type="presOf" srcId="{B21A7C16-2FC8-4807-A6DE-434FC3769F5B}" destId="{07DB8FE4-2C48-43B3-A75C-F5A64A1EADCF}" srcOrd="0" destOrd="0" presId="urn:microsoft.com/office/officeart/2005/8/layout/hierarchy1"/>
    <dgm:cxn modelId="{8D1D888C-AF6A-4F47-95AE-985F78667452}" type="presParOf" srcId="{60C78460-4318-47CB-90E4-8B7750F5630C}" destId="{60047630-CD6E-49E0-B888-9054153B2429}" srcOrd="0" destOrd="0" presId="urn:microsoft.com/office/officeart/2005/8/layout/hierarchy1"/>
    <dgm:cxn modelId="{DE88330F-13E0-45E6-91B7-789F3789F06A}" type="presParOf" srcId="{60047630-CD6E-49E0-B888-9054153B2429}" destId="{079C839B-94A9-4D2A-AF1A-E156C860A6C9}" srcOrd="0" destOrd="0" presId="urn:microsoft.com/office/officeart/2005/8/layout/hierarchy1"/>
    <dgm:cxn modelId="{D4CDAEE2-E992-45C9-9D8E-D34E04BF58A2}" type="presParOf" srcId="{079C839B-94A9-4D2A-AF1A-E156C860A6C9}" destId="{AB6FFEC6-4E1B-4D87-94DA-2D07A1C77EEA}" srcOrd="0" destOrd="0" presId="urn:microsoft.com/office/officeart/2005/8/layout/hierarchy1"/>
    <dgm:cxn modelId="{9BFE264D-C7F4-4FB0-987F-9086ABC51A19}" type="presParOf" srcId="{079C839B-94A9-4D2A-AF1A-E156C860A6C9}" destId="{9FE931D0-2FFA-4A16-8765-952B5E56E607}" srcOrd="1" destOrd="0" presId="urn:microsoft.com/office/officeart/2005/8/layout/hierarchy1"/>
    <dgm:cxn modelId="{25179A83-332B-460D-8AE9-9869FC0D7850}" type="presParOf" srcId="{60047630-CD6E-49E0-B888-9054153B2429}" destId="{D6670D74-B715-4CA5-AE53-7108163D123A}" srcOrd="1" destOrd="0" presId="urn:microsoft.com/office/officeart/2005/8/layout/hierarchy1"/>
    <dgm:cxn modelId="{857A55D0-2EFB-44D1-BC5C-847BDD5AF373}" type="presParOf" srcId="{60C78460-4318-47CB-90E4-8B7750F5630C}" destId="{236F1512-6C37-4ACF-801C-FD971173F69E}" srcOrd="1" destOrd="0" presId="urn:microsoft.com/office/officeart/2005/8/layout/hierarchy1"/>
    <dgm:cxn modelId="{0027C78A-4A21-49F4-B536-D3C7BD518A90}" type="presParOf" srcId="{236F1512-6C37-4ACF-801C-FD971173F69E}" destId="{57F8023F-2E40-44A6-B1B8-9BA8904A8606}" srcOrd="0" destOrd="0" presId="urn:microsoft.com/office/officeart/2005/8/layout/hierarchy1"/>
    <dgm:cxn modelId="{ADC2F9C5-49A8-45BC-AF63-E651FD382C5B}" type="presParOf" srcId="{57F8023F-2E40-44A6-B1B8-9BA8904A8606}" destId="{D57AFC8A-5AD8-414E-9DB4-AFAA5DCD8945}" srcOrd="0" destOrd="0" presId="urn:microsoft.com/office/officeart/2005/8/layout/hierarchy1"/>
    <dgm:cxn modelId="{7477049A-FE23-44B5-A045-27DA3B8A4445}" type="presParOf" srcId="{57F8023F-2E40-44A6-B1B8-9BA8904A8606}" destId="{8C9D7E12-6CD8-4E51-AB89-0F1F7C0D4B46}" srcOrd="1" destOrd="0" presId="urn:microsoft.com/office/officeart/2005/8/layout/hierarchy1"/>
    <dgm:cxn modelId="{C8CBF71F-ED87-4C07-AE2D-AB26581F4D2A}" type="presParOf" srcId="{236F1512-6C37-4ACF-801C-FD971173F69E}" destId="{19F62C0A-49FB-4BCF-BECB-02B7E521792B}" srcOrd="1" destOrd="0" presId="urn:microsoft.com/office/officeart/2005/8/layout/hierarchy1"/>
    <dgm:cxn modelId="{BC485BCF-5A48-427A-9DD6-61E35DB642AF}" type="presParOf" srcId="{60C78460-4318-47CB-90E4-8B7750F5630C}" destId="{F0C826B6-D015-4E73-ABC0-217BFBA238F1}" srcOrd="2" destOrd="0" presId="urn:microsoft.com/office/officeart/2005/8/layout/hierarchy1"/>
    <dgm:cxn modelId="{8FB8D399-DE1F-4287-A54F-E654113D4DED}" type="presParOf" srcId="{F0C826B6-D015-4E73-ABC0-217BFBA238F1}" destId="{77268220-CDDF-402D-A685-9043E3228A72}" srcOrd="0" destOrd="0" presId="urn:microsoft.com/office/officeart/2005/8/layout/hierarchy1"/>
    <dgm:cxn modelId="{0107A38E-2F78-4451-90A9-E3A274BBC72F}" type="presParOf" srcId="{77268220-CDDF-402D-A685-9043E3228A72}" destId="{6F283E59-FDDA-40D5-B25C-331D535D6B1B}" srcOrd="0" destOrd="0" presId="urn:microsoft.com/office/officeart/2005/8/layout/hierarchy1"/>
    <dgm:cxn modelId="{5EF720E4-1227-402C-BAD1-DA9414139974}" type="presParOf" srcId="{77268220-CDDF-402D-A685-9043E3228A72}" destId="{07DB8FE4-2C48-43B3-A75C-F5A64A1EADCF}" srcOrd="1" destOrd="0" presId="urn:microsoft.com/office/officeart/2005/8/layout/hierarchy1"/>
    <dgm:cxn modelId="{457F50B7-F112-4778-9C21-2C9A887E2AA9}" type="presParOf" srcId="{F0C826B6-D015-4E73-ABC0-217BFBA238F1}" destId="{5EA5F4E9-6195-403E-B6CD-A9478C32E8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1E03D6-AC12-44A3-9A16-D61814CA815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A30D7A-73AE-4AE1-8652-435BB5E84C9A}">
      <dgm:prSet phldrT="[Text]"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1. Basic Inventory</a:t>
          </a:r>
        </a:p>
      </dgm:t>
    </dgm:pt>
    <dgm:pt modelId="{7B6BE065-52BD-4ACB-8726-91BA26B38781}" type="parTrans" cxnId="{2ABA1035-25F9-4AA1-9300-F03E06794DE4}">
      <dgm:prSet/>
      <dgm:spPr/>
      <dgm:t>
        <a:bodyPr/>
        <a:lstStyle/>
        <a:p>
          <a:endParaRPr lang="en-US"/>
        </a:p>
      </dgm:t>
    </dgm:pt>
    <dgm:pt modelId="{F9646A83-69E1-4C53-BB05-12FF92513FDC}" type="sibTrans" cxnId="{2ABA1035-25F9-4AA1-9300-F03E06794DE4}">
      <dgm:prSet/>
      <dgm:spPr/>
      <dgm:t>
        <a:bodyPr/>
        <a:lstStyle/>
        <a:p>
          <a:endParaRPr lang="en-US"/>
        </a:p>
      </dgm:t>
    </dgm:pt>
    <dgm:pt modelId="{69AA2EE1-F8DC-48CB-87BD-7D313411E781}">
      <dgm:prSet phldrT="[Text]"/>
      <dgm:spPr/>
      <dgm:t>
        <a:bodyPr/>
        <a:lstStyle/>
        <a:p>
          <a:endParaRPr lang="en-US" dirty="0"/>
        </a:p>
      </dgm:t>
    </dgm:pt>
    <dgm:pt modelId="{9475C506-FE73-4B49-8C3B-AAD8B02869B5}" type="parTrans" cxnId="{F6B6FC3C-6628-40E1-BE16-AA72603A18DC}">
      <dgm:prSet/>
      <dgm:spPr/>
      <dgm:t>
        <a:bodyPr/>
        <a:lstStyle/>
        <a:p>
          <a:endParaRPr lang="en-US"/>
        </a:p>
      </dgm:t>
    </dgm:pt>
    <dgm:pt modelId="{6FEAC221-57D7-404B-9212-825F03F5C782}" type="sibTrans" cxnId="{F6B6FC3C-6628-40E1-BE16-AA72603A18DC}">
      <dgm:prSet/>
      <dgm:spPr/>
      <dgm:t>
        <a:bodyPr/>
        <a:lstStyle/>
        <a:p>
          <a:endParaRPr lang="en-US"/>
        </a:p>
      </dgm:t>
    </dgm:pt>
    <dgm:pt modelId="{1B00AE34-0F60-45DF-B1D5-42AE4610F5B1}">
      <dgm:prSet phldrT="[Text]"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2. Completeness </a:t>
          </a:r>
        </a:p>
      </dgm:t>
    </dgm:pt>
    <dgm:pt modelId="{CAE1D70E-9327-4A77-AEE4-9D0E456EB010}" type="parTrans" cxnId="{3B871124-3E09-4368-BE4B-0FEFF5A17C53}">
      <dgm:prSet/>
      <dgm:spPr/>
      <dgm:t>
        <a:bodyPr/>
        <a:lstStyle/>
        <a:p>
          <a:endParaRPr lang="en-US"/>
        </a:p>
      </dgm:t>
    </dgm:pt>
    <dgm:pt modelId="{CFE2A9AF-6F4E-4385-836C-C8DFDAABCD4E}" type="sibTrans" cxnId="{3B871124-3E09-4368-BE4B-0FEFF5A17C53}">
      <dgm:prSet/>
      <dgm:spPr/>
      <dgm:t>
        <a:bodyPr/>
        <a:lstStyle/>
        <a:p>
          <a:endParaRPr lang="en-US"/>
        </a:p>
      </dgm:t>
    </dgm:pt>
    <dgm:pt modelId="{E787D618-A09F-4143-B928-076771AD8383}">
      <dgm:prSet phldrT="[Text]"/>
      <dgm:spPr/>
      <dgm:t>
        <a:bodyPr/>
        <a:lstStyle/>
        <a:p>
          <a:endParaRPr lang="en-US" dirty="0"/>
        </a:p>
      </dgm:t>
    </dgm:pt>
    <dgm:pt modelId="{A67D8504-4298-461F-9208-4F1B783E955C}" type="sibTrans" cxnId="{C451E51F-91BB-4F96-95B4-1EABAE8CFF80}">
      <dgm:prSet/>
      <dgm:spPr/>
      <dgm:t>
        <a:bodyPr/>
        <a:lstStyle/>
        <a:p>
          <a:endParaRPr lang="en-US"/>
        </a:p>
      </dgm:t>
    </dgm:pt>
    <dgm:pt modelId="{AA32EE76-263B-4E28-A871-C43C88E7A4EE}" type="parTrans" cxnId="{C451E51F-91BB-4F96-95B4-1EABAE8CFF80}">
      <dgm:prSet/>
      <dgm:spPr/>
      <dgm:t>
        <a:bodyPr/>
        <a:lstStyle/>
        <a:p>
          <a:endParaRPr lang="en-US"/>
        </a:p>
      </dgm:t>
    </dgm:pt>
    <dgm:pt modelId="{77AE7EA1-E3D7-4B39-AA82-6071BB7078C5}" type="pres">
      <dgm:prSet presAssocID="{671E03D6-AC12-44A3-9A16-D61814CA815E}" presName="linearFlow" presStyleCnt="0">
        <dgm:presLayoutVars>
          <dgm:dir/>
          <dgm:animLvl val="lvl"/>
          <dgm:resizeHandles val="exact"/>
        </dgm:presLayoutVars>
      </dgm:prSet>
      <dgm:spPr/>
    </dgm:pt>
    <dgm:pt modelId="{A351E04D-67F3-4699-93D1-2FEE68A66339}" type="pres">
      <dgm:prSet presAssocID="{A0A30D7A-73AE-4AE1-8652-435BB5E84C9A}" presName="composite" presStyleCnt="0"/>
      <dgm:spPr/>
    </dgm:pt>
    <dgm:pt modelId="{C29A9377-01BE-46D3-ABC8-ADADE010C5F0}" type="pres">
      <dgm:prSet presAssocID="{A0A30D7A-73AE-4AE1-8652-435BB5E84C9A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9ACE1A2-CAE2-4C68-90D0-EF5F98538218}" type="pres">
      <dgm:prSet presAssocID="{A0A30D7A-73AE-4AE1-8652-435BB5E84C9A}" presName="parSh" presStyleLbl="node1" presStyleIdx="0" presStyleCnt="2"/>
      <dgm:spPr/>
    </dgm:pt>
    <dgm:pt modelId="{76DE9C66-B14C-4111-8BD1-05D7A6C66ED0}" type="pres">
      <dgm:prSet presAssocID="{A0A30D7A-73AE-4AE1-8652-435BB5E84C9A}" presName="desTx" presStyleLbl="fgAcc1" presStyleIdx="0" presStyleCnt="2" custScaleX="154402" custScaleY="140805" custLinFactNeighborX="17017" custLinFactNeighborY="6949">
        <dgm:presLayoutVars>
          <dgm:bulletEnabled val="1"/>
        </dgm:presLayoutVars>
      </dgm:prSet>
      <dgm:spPr/>
    </dgm:pt>
    <dgm:pt modelId="{9D467969-F3D2-498C-AB1C-C2E79BCB1D37}" type="pres">
      <dgm:prSet presAssocID="{F9646A83-69E1-4C53-BB05-12FF92513FDC}" presName="sibTrans" presStyleLbl="sibTrans2D1" presStyleIdx="0" presStyleCnt="1" custScaleX="104315" custScaleY="72550" custLinFactNeighborX="2504" custLinFactNeighborY="-35235"/>
      <dgm:spPr/>
    </dgm:pt>
    <dgm:pt modelId="{CC36A041-94E5-4118-ACAC-8B17875E7FD4}" type="pres">
      <dgm:prSet presAssocID="{F9646A83-69E1-4C53-BB05-12FF92513FDC}" presName="connTx" presStyleLbl="sibTrans2D1" presStyleIdx="0" presStyleCnt="1"/>
      <dgm:spPr/>
    </dgm:pt>
    <dgm:pt modelId="{154B6459-BD3F-4D46-8835-0C5C16847EF7}" type="pres">
      <dgm:prSet presAssocID="{1B00AE34-0F60-45DF-B1D5-42AE4610F5B1}" presName="composite" presStyleCnt="0"/>
      <dgm:spPr/>
    </dgm:pt>
    <dgm:pt modelId="{9A7B501B-492C-46F5-897F-94FC0B48D3CE}" type="pres">
      <dgm:prSet presAssocID="{1B00AE34-0F60-45DF-B1D5-42AE4610F5B1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0BFF345-5674-4918-A268-B13972E181B3}" type="pres">
      <dgm:prSet presAssocID="{1B00AE34-0F60-45DF-B1D5-42AE4610F5B1}" presName="parSh" presStyleLbl="node1" presStyleIdx="1" presStyleCnt="2" custLinFactNeighborX="-11694" custLinFactNeighborY="-418"/>
      <dgm:spPr/>
    </dgm:pt>
    <dgm:pt modelId="{5B260201-9C3B-4B7E-8696-2C6095AE2918}" type="pres">
      <dgm:prSet presAssocID="{1B00AE34-0F60-45DF-B1D5-42AE4610F5B1}" presName="desTx" presStyleLbl="fgAcc1" presStyleIdx="1" presStyleCnt="2" custScaleX="156492" custScaleY="141023" custLinFactNeighborX="11354" custLinFactNeighborY="30984">
        <dgm:presLayoutVars>
          <dgm:bulletEnabled val="1"/>
        </dgm:presLayoutVars>
      </dgm:prSet>
      <dgm:spPr/>
    </dgm:pt>
  </dgm:ptLst>
  <dgm:cxnLst>
    <dgm:cxn modelId="{2753280C-B184-468A-84C9-731719256C3B}" type="presOf" srcId="{69AA2EE1-F8DC-48CB-87BD-7D313411E781}" destId="{76DE9C66-B14C-4111-8BD1-05D7A6C66ED0}" srcOrd="0" destOrd="0" presId="urn:microsoft.com/office/officeart/2005/8/layout/process3"/>
    <dgm:cxn modelId="{C451E51F-91BB-4F96-95B4-1EABAE8CFF80}" srcId="{1B00AE34-0F60-45DF-B1D5-42AE4610F5B1}" destId="{E787D618-A09F-4143-B928-076771AD8383}" srcOrd="0" destOrd="0" parTransId="{AA32EE76-263B-4E28-A871-C43C88E7A4EE}" sibTransId="{A67D8504-4298-461F-9208-4F1B783E955C}"/>
    <dgm:cxn modelId="{3B871124-3E09-4368-BE4B-0FEFF5A17C53}" srcId="{671E03D6-AC12-44A3-9A16-D61814CA815E}" destId="{1B00AE34-0F60-45DF-B1D5-42AE4610F5B1}" srcOrd="1" destOrd="0" parTransId="{CAE1D70E-9327-4A77-AEE4-9D0E456EB010}" sibTransId="{CFE2A9AF-6F4E-4385-836C-C8DFDAABCD4E}"/>
    <dgm:cxn modelId="{2ABA1035-25F9-4AA1-9300-F03E06794DE4}" srcId="{671E03D6-AC12-44A3-9A16-D61814CA815E}" destId="{A0A30D7A-73AE-4AE1-8652-435BB5E84C9A}" srcOrd="0" destOrd="0" parTransId="{7B6BE065-52BD-4ACB-8726-91BA26B38781}" sibTransId="{F9646A83-69E1-4C53-BB05-12FF92513FDC}"/>
    <dgm:cxn modelId="{F6B6FC3C-6628-40E1-BE16-AA72603A18DC}" srcId="{A0A30D7A-73AE-4AE1-8652-435BB5E84C9A}" destId="{69AA2EE1-F8DC-48CB-87BD-7D313411E781}" srcOrd="0" destOrd="0" parTransId="{9475C506-FE73-4B49-8C3B-AAD8B02869B5}" sibTransId="{6FEAC221-57D7-404B-9212-825F03F5C782}"/>
    <dgm:cxn modelId="{62ED813F-85AA-408C-AF19-73A409BF856D}" type="presOf" srcId="{F9646A83-69E1-4C53-BB05-12FF92513FDC}" destId="{9D467969-F3D2-498C-AB1C-C2E79BCB1D37}" srcOrd="0" destOrd="0" presId="urn:microsoft.com/office/officeart/2005/8/layout/process3"/>
    <dgm:cxn modelId="{9136016A-5D6C-405A-B2AC-B8BB4EF02F04}" type="presOf" srcId="{671E03D6-AC12-44A3-9A16-D61814CA815E}" destId="{77AE7EA1-E3D7-4B39-AA82-6071BB7078C5}" srcOrd="0" destOrd="0" presId="urn:microsoft.com/office/officeart/2005/8/layout/process3"/>
    <dgm:cxn modelId="{EFE74A83-1120-4829-A543-846B974369BE}" type="presOf" srcId="{F9646A83-69E1-4C53-BB05-12FF92513FDC}" destId="{CC36A041-94E5-4118-ACAC-8B17875E7FD4}" srcOrd="1" destOrd="0" presId="urn:microsoft.com/office/officeart/2005/8/layout/process3"/>
    <dgm:cxn modelId="{BBCF2688-49D5-4CC5-8F43-D81BB66AA1C5}" type="presOf" srcId="{1B00AE34-0F60-45DF-B1D5-42AE4610F5B1}" destId="{10BFF345-5674-4918-A268-B13972E181B3}" srcOrd="1" destOrd="0" presId="urn:microsoft.com/office/officeart/2005/8/layout/process3"/>
    <dgm:cxn modelId="{F981E389-11B3-4021-B793-7F2FE3DA17C1}" type="presOf" srcId="{A0A30D7A-73AE-4AE1-8652-435BB5E84C9A}" destId="{79ACE1A2-CAE2-4C68-90D0-EF5F98538218}" srcOrd="1" destOrd="0" presId="urn:microsoft.com/office/officeart/2005/8/layout/process3"/>
    <dgm:cxn modelId="{5B00B190-C42E-4461-BECD-0C5598088BC1}" type="presOf" srcId="{1B00AE34-0F60-45DF-B1D5-42AE4610F5B1}" destId="{9A7B501B-492C-46F5-897F-94FC0B48D3CE}" srcOrd="0" destOrd="0" presId="urn:microsoft.com/office/officeart/2005/8/layout/process3"/>
    <dgm:cxn modelId="{783E8CBC-E0CC-45D3-91AC-FFFE4364E667}" type="presOf" srcId="{E787D618-A09F-4143-B928-076771AD8383}" destId="{5B260201-9C3B-4B7E-8696-2C6095AE2918}" srcOrd="0" destOrd="0" presId="urn:microsoft.com/office/officeart/2005/8/layout/process3"/>
    <dgm:cxn modelId="{91DF2BD4-63F2-4200-ACA6-87B406262F38}" type="presOf" srcId="{A0A30D7A-73AE-4AE1-8652-435BB5E84C9A}" destId="{C29A9377-01BE-46D3-ABC8-ADADE010C5F0}" srcOrd="0" destOrd="0" presId="urn:microsoft.com/office/officeart/2005/8/layout/process3"/>
    <dgm:cxn modelId="{5ED5634E-F724-4F43-80BF-56322D0D870D}" type="presParOf" srcId="{77AE7EA1-E3D7-4B39-AA82-6071BB7078C5}" destId="{A351E04D-67F3-4699-93D1-2FEE68A66339}" srcOrd="0" destOrd="0" presId="urn:microsoft.com/office/officeart/2005/8/layout/process3"/>
    <dgm:cxn modelId="{DF624E16-4538-41D8-88B5-C1D5A8EB8138}" type="presParOf" srcId="{A351E04D-67F3-4699-93D1-2FEE68A66339}" destId="{C29A9377-01BE-46D3-ABC8-ADADE010C5F0}" srcOrd="0" destOrd="0" presId="urn:microsoft.com/office/officeart/2005/8/layout/process3"/>
    <dgm:cxn modelId="{F24C4C98-B496-46BF-85A5-65D4346740E2}" type="presParOf" srcId="{A351E04D-67F3-4699-93D1-2FEE68A66339}" destId="{79ACE1A2-CAE2-4C68-90D0-EF5F98538218}" srcOrd="1" destOrd="0" presId="urn:microsoft.com/office/officeart/2005/8/layout/process3"/>
    <dgm:cxn modelId="{1CACFC8B-BFD4-49F5-A761-AF54E5931619}" type="presParOf" srcId="{A351E04D-67F3-4699-93D1-2FEE68A66339}" destId="{76DE9C66-B14C-4111-8BD1-05D7A6C66ED0}" srcOrd="2" destOrd="0" presId="urn:microsoft.com/office/officeart/2005/8/layout/process3"/>
    <dgm:cxn modelId="{BC8C6B5C-C219-4A34-9268-8FF95BD38436}" type="presParOf" srcId="{77AE7EA1-E3D7-4B39-AA82-6071BB7078C5}" destId="{9D467969-F3D2-498C-AB1C-C2E79BCB1D37}" srcOrd="1" destOrd="0" presId="urn:microsoft.com/office/officeart/2005/8/layout/process3"/>
    <dgm:cxn modelId="{229839C1-EEA2-4DFC-8DE6-4E35FA8A6C23}" type="presParOf" srcId="{9D467969-F3D2-498C-AB1C-C2E79BCB1D37}" destId="{CC36A041-94E5-4118-ACAC-8B17875E7FD4}" srcOrd="0" destOrd="0" presId="urn:microsoft.com/office/officeart/2005/8/layout/process3"/>
    <dgm:cxn modelId="{CC4A2833-63AB-4738-AC1F-38E3B2A8EA8D}" type="presParOf" srcId="{77AE7EA1-E3D7-4B39-AA82-6071BB7078C5}" destId="{154B6459-BD3F-4D46-8835-0C5C16847EF7}" srcOrd="2" destOrd="0" presId="urn:microsoft.com/office/officeart/2005/8/layout/process3"/>
    <dgm:cxn modelId="{E9D4C041-743F-4281-AC1A-9E4338C838B0}" type="presParOf" srcId="{154B6459-BD3F-4D46-8835-0C5C16847EF7}" destId="{9A7B501B-492C-46F5-897F-94FC0B48D3CE}" srcOrd="0" destOrd="0" presId="urn:microsoft.com/office/officeart/2005/8/layout/process3"/>
    <dgm:cxn modelId="{EE3F2BD7-A166-4689-9BDA-DB16C0B709C0}" type="presParOf" srcId="{154B6459-BD3F-4D46-8835-0C5C16847EF7}" destId="{10BFF345-5674-4918-A268-B13972E181B3}" srcOrd="1" destOrd="0" presId="urn:microsoft.com/office/officeart/2005/8/layout/process3"/>
    <dgm:cxn modelId="{CEF6D690-BE1E-4047-ACEC-EA3695469D91}" type="presParOf" srcId="{154B6459-BD3F-4D46-8835-0C5C16847EF7}" destId="{5B260201-9C3B-4B7E-8696-2C6095AE291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1E03D6-AC12-44A3-9A16-D61814CA815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A30D7A-73AE-4AE1-8652-435BB5E84C9A}">
      <dgm:prSet phldrT="[Text]"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3. Measurements </a:t>
          </a:r>
        </a:p>
      </dgm:t>
    </dgm:pt>
    <dgm:pt modelId="{7B6BE065-52BD-4ACB-8726-91BA26B38781}" type="parTrans" cxnId="{2ABA1035-25F9-4AA1-9300-F03E06794DE4}">
      <dgm:prSet/>
      <dgm:spPr/>
      <dgm:t>
        <a:bodyPr/>
        <a:lstStyle/>
        <a:p>
          <a:endParaRPr lang="en-US"/>
        </a:p>
      </dgm:t>
    </dgm:pt>
    <dgm:pt modelId="{F9646A83-69E1-4C53-BB05-12FF92513FDC}" type="sibTrans" cxnId="{2ABA1035-25F9-4AA1-9300-F03E06794DE4}">
      <dgm:prSet/>
      <dgm:spPr/>
      <dgm:t>
        <a:bodyPr/>
        <a:lstStyle/>
        <a:p>
          <a:endParaRPr lang="en-US"/>
        </a:p>
      </dgm:t>
    </dgm:pt>
    <dgm:pt modelId="{69AA2EE1-F8DC-48CB-87BD-7D313411E781}">
      <dgm:prSet phldrT="[Text]"/>
      <dgm:spPr/>
      <dgm:t>
        <a:bodyPr/>
        <a:lstStyle/>
        <a:p>
          <a:endParaRPr lang="en-US" dirty="0"/>
        </a:p>
      </dgm:t>
    </dgm:pt>
    <dgm:pt modelId="{9475C506-FE73-4B49-8C3B-AAD8B02869B5}" type="parTrans" cxnId="{F6B6FC3C-6628-40E1-BE16-AA72603A18DC}">
      <dgm:prSet/>
      <dgm:spPr/>
      <dgm:t>
        <a:bodyPr/>
        <a:lstStyle/>
        <a:p>
          <a:endParaRPr lang="en-US"/>
        </a:p>
      </dgm:t>
    </dgm:pt>
    <dgm:pt modelId="{6FEAC221-57D7-404B-9212-825F03F5C782}" type="sibTrans" cxnId="{F6B6FC3C-6628-40E1-BE16-AA72603A18DC}">
      <dgm:prSet/>
      <dgm:spPr/>
      <dgm:t>
        <a:bodyPr/>
        <a:lstStyle/>
        <a:p>
          <a:endParaRPr lang="en-US"/>
        </a:p>
      </dgm:t>
    </dgm:pt>
    <dgm:pt modelId="{1B00AE34-0F60-45DF-B1D5-42AE4610F5B1}">
      <dgm:prSet phldrT="[Text]"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4. Taphonomy </a:t>
          </a:r>
        </a:p>
      </dgm:t>
    </dgm:pt>
    <dgm:pt modelId="{CAE1D70E-9327-4A77-AEE4-9D0E456EB010}" type="parTrans" cxnId="{3B871124-3E09-4368-BE4B-0FEFF5A17C53}">
      <dgm:prSet/>
      <dgm:spPr/>
      <dgm:t>
        <a:bodyPr/>
        <a:lstStyle/>
        <a:p>
          <a:endParaRPr lang="en-US"/>
        </a:p>
      </dgm:t>
    </dgm:pt>
    <dgm:pt modelId="{CFE2A9AF-6F4E-4385-836C-C8DFDAABCD4E}" type="sibTrans" cxnId="{3B871124-3E09-4368-BE4B-0FEFF5A17C53}">
      <dgm:prSet/>
      <dgm:spPr/>
      <dgm:t>
        <a:bodyPr/>
        <a:lstStyle/>
        <a:p>
          <a:endParaRPr lang="en-US"/>
        </a:p>
      </dgm:t>
    </dgm:pt>
    <dgm:pt modelId="{E787D618-A09F-4143-B928-076771AD8383}">
      <dgm:prSet phldrT="[Text]"/>
      <dgm:spPr/>
      <dgm:t>
        <a:bodyPr/>
        <a:lstStyle/>
        <a:p>
          <a:endParaRPr lang="en-US" dirty="0"/>
        </a:p>
      </dgm:t>
    </dgm:pt>
    <dgm:pt modelId="{A67D8504-4298-461F-9208-4F1B783E955C}" type="sibTrans" cxnId="{C451E51F-91BB-4F96-95B4-1EABAE8CFF80}">
      <dgm:prSet/>
      <dgm:spPr/>
      <dgm:t>
        <a:bodyPr/>
        <a:lstStyle/>
        <a:p>
          <a:endParaRPr lang="en-US"/>
        </a:p>
      </dgm:t>
    </dgm:pt>
    <dgm:pt modelId="{AA32EE76-263B-4E28-A871-C43C88E7A4EE}" type="parTrans" cxnId="{C451E51F-91BB-4F96-95B4-1EABAE8CFF80}">
      <dgm:prSet/>
      <dgm:spPr/>
      <dgm:t>
        <a:bodyPr/>
        <a:lstStyle/>
        <a:p>
          <a:endParaRPr lang="en-US"/>
        </a:p>
      </dgm:t>
    </dgm:pt>
    <dgm:pt modelId="{77AE7EA1-E3D7-4B39-AA82-6071BB7078C5}" type="pres">
      <dgm:prSet presAssocID="{671E03D6-AC12-44A3-9A16-D61814CA815E}" presName="linearFlow" presStyleCnt="0">
        <dgm:presLayoutVars>
          <dgm:dir/>
          <dgm:animLvl val="lvl"/>
          <dgm:resizeHandles val="exact"/>
        </dgm:presLayoutVars>
      </dgm:prSet>
      <dgm:spPr/>
    </dgm:pt>
    <dgm:pt modelId="{A351E04D-67F3-4699-93D1-2FEE68A66339}" type="pres">
      <dgm:prSet presAssocID="{A0A30D7A-73AE-4AE1-8652-435BB5E84C9A}" presName="composite" presStyleCnt="0"/>
      <dgm:spPr/>
    </dgm:pt>
    <dgm:pt modelId="{C29A9377-01BE-46D3-ABC8-ADADE010C5F0}" type="pres">
      <dgm:prSet presAssocID="{A0A30D7A-73AE-4AE1-8652-435BB5E84C9A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9ACE1A2-CAE2-4C68-90D0-EF5F98538218}" type="pres">
      <dgm:prSet presAssocID="{A0A30D7A-73AE-4AE1-8652-435BB5E84C9A}" presName="parSh" presStyleLbl="node1" presStyleIdx="0" presStyleCnt="2"/>
      <dgm:spPr/>
    </dgm:pt>
    <dgm:pt modelId="{76DE9C66-B14C-4111-8BD1-05D7A6C66ED0}" type="pres">
      <dgm:prSet presAssocID="{A0A30D7A-73AE-4AE1-8652-435BB5E84C9A}" presName="desTx" presStyleLbl="fgAcc1" presStyleIdx="0" presStyleCnt="2" custScaleX="154402" custScaleY="140805" custLinFactNeighborX="17017" custLinFactNeighborY="6949">
        <dgm:presLayoutVars>
          <dgm:bulletEnabled val="1"/>
        </dgm:presLayoutVars>
      </dgm:prSet>
      <dgm:spPr/>
    </dgm:pt>
    <dgm:pt modelId="{9D467969-F3D2-498C-AB1C-C2E79BCB1D37}" type="pres">
      <dgm:prSet presAssocID="{F9646A83-69E1-4C53-BB05-12FF92513FDC}" presName="sibTrans" presStyleLbl="sibTrans2D1" presStyleIdx="0" presStyleCnt="1" custScaleX="104315" custScaleY="72550" custLinFactNeighborX="2504" custLinFactNeighborY="-35235"/>
      <dgm:spPr/>
    </dgm:pt>
    <dgm:pt modelId="{CC36A041-94E5-4118-ACAC-8B17875E7FD4}" type="pres">
      <dgm:prSet presAssocID="{F9646A83-69E1-4C53-BB05-12FF92513FDC}" presName="connTx" presStyleLbl="sibTrans2D1" presStyleIdx="0" presStyleCnt="1"/>
      <dgm:spPr/>
    </dgm:pt>
    <dgm:pt modelId="{154B6459-BD3F-4D46-8835-0C5C16847EF7}" type="pres">
      <dgm:prSet presAssocID="{1B00AE34-0F60-45DF-B1D5-42AE4610F5B1}" presName="composite" presStyleCnt="0"/>
      <dgm:spPr/>
    </dgm:pt>
    <dgm:pt modelId="{9A7B501B-492C-46F5-897F-94FC0B48D3CE}" type="pres">
      <dgm:prSet presAssocID="{1B00AE34-0F60-45DF-B1D5-42AE4610F5B1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0BFF345-5674-4918-A268-B13972E181B3}" type="pres">
      <dgm:prSet presAssocID="{1B00AE34-0F60-45DF-B1D5-42AE4610F5B1}" presName="parSh" presStyleLbl="node1" presStyleIdx="1" presStyleCnt="2" custLinFactNeighborX="-11694" custLinFactNeighborY="-418"/>
      <dgm:spPr/>
    </dgm:pt>
    <dgm:pt modelId="{5B260201-9C3B-4B7E-8696-2C6095AE2918}" type="pres">
      <dgm:prSet presAssocID="{1B00AE34-0F60-45DF-B1D5-42AE4610F5B1}" presName="desTx" presStyleLbl="fgAcc1" presStyleIdx="1" presStyleCnt="2" custScaleX="156492" custScaleY="141023" custLinFactNeighborX="11354" custLinFactNeighborY="30984">
        <dgm:presLayoutVars>
          <dgm:bulletEnabled val="1"/>
        </dgm:presLayoutVars>
      </dgm:prSet>
      <dgm:spPr/>
    </dgm:pt>
  </dgm:ptLst>
  <dgm:cxnLst>
    <dgm:cxn modelId="{2753280C-B184-468A-84C9-731719256C3B}" type="presOf" srcId="{69AA2EE1-F8DC-48CB-87BD-7D313411E781}" destId="{76DE9C66-B14C-4111-8BD1-05D7A6C66ED0}" srcOrd="0" destOrd="0" presId="urn:microsoft.com/office/officeart/2005/8/layout/process3"/>
    <dgm:cxn modelId="{C451E51F-91BB-4F96-95B4-1EABAE8CFF80}" srcId="{1B00AE34-0F60-45DF-B1D5-42AE4610F5B1}" destId="{E787D618-A09F-4143-B928-076771AD8383}" srcOrd="0" destOrd="0" parTransId="{AA32EE76-263B-4E28-A871-C43C88E7A4EE}" sibTransId="{A67D8504-4298-461F-9208-4F1B783E955C}"/>
    <dgm:cxn modelId="{3B871124-3E09-4368-BE4B-0FEFF5A17C53}" srcId="{671E03D6-AC12-44A3-9A16-D61814CA815E}" destId="{1B00AE34-0F60-45DF-B1D5-42AE4610F5B1}" srcOrd="1" destOrd="0" parTransId="{CAE1D70E-9327-4A77-AEE4-9D0E456EB010}" sibTransId="{CFE2A9AF-6F4E-4385-836C-C8DFDAABCD4E}"/>
    <dgm:cxn modelId="{2ABA1035-25F9-4AA1-9300-F03E06794DE4}" srcId="{671E03D6-AC12-44A3-9A16-D61814CA815E}" destId="{A0A30D7A-73AE-4AE1-8652-435BB5E84C9A}" srcOrd="0" destOrd="0" parTransId="{7B6BE065-52BD-4ACB-8726-91BA26B38781}" sibTransId="{F9646A83-69E1-4C53-BB05-12FF92513FDC}"/>
    <dgm:cxn modelId="{F6B6FC3C-6628-40E1-BE16-AA72603A18DC}" srcId="{A0A30D7A-73AE-4AE1-8652-435BB5E84C9A}" destId="{69AA2EE1-F8DC-48CB-87BD-7D313411E781}" srcOrd="0" destOrd="0" parTransId="{9475C506-FE73-4B49-8C3B-AAD8B02869B5}" sibTransId="{6FEAC221-57D7-404B-9212-825F03F5C782}"/>
    <dgm:cxn modelId="{62ED813F-85AA-408C-AF19-73A409BF856D}" type="presOf" srcId="{F9646A83-69E1-4C53-BB05-12FF92513FDC}" destId="{9D467969-F3D2-498C-AB1C-C2E79BCB1D37}" srcOrd="0" destOrd="0" presId="urn:microsoft.com/office/officeart/2005/8/layout/process3"/>
    <dgm:cxn modelId="{9136016A-5D6C-405A-B2AC-B8BB4EF02F04}" type="presOf" srcId="{671E03D6-AC12-44A3-9A16-D61814CA815E}" destId="{77AE7EA1-E3D7-4B39-AA82-6071BB7078C5}" srcOrd="0" destOrd="0" presId="urn:microsoft.com/office/officeart/2005/8/layout/process3"/>
    <dgm:cxn modelId="{EFE74A83-1120-4829-A543-846B974369BE}" type="presOf" srcId="{F9646A83-69E1-4C53-BB05-12FF92513FDC}" destId="{CC36A041-94E5-4118-ACAC-8B17875E7FD4}" srcOrd="1" destOrd="0" presId="urn:microsoft.com/office/officeart/2005/8/layout/process3"/>
    <dgm:cxn modelId="{BBCF2688-49D5-4CC5-8F43-D81BB66AA1C5}" type="presOf" srcId="{1B00AE34-0F60-45DF-B1D5-42AE4610F5B1}" destId="{10BFF345-5674-4918-A268-B13972E181B3}" srcOrd="1" destOrd="0" presId="urn:microsoft.com/office/officeart/2005/8/layout/process3"/>
    <dgm:cxn modelId="{F981E389-11B3-4021-B793-7F2FE3DA17C1}" type="presOf" srcId="{A0A30D7A-73AE-4AE1-8652-435BB5E84C9A}" destId="{79ACE1A2-CAE2-4C68-90D0-EF5F98538218}" srcOrd="1" destOrd="0" presId="urn:microsoft.com/office/officeart/2005/8/layout/process3"/>
    <dgm:cxn modelId="{5B00B190-C42E-4461-BECD-0C5598088BC1}" type="presOf" srcId="{1B00AE34-0F60-45DF-B1D5-42AE4610F5B1}" destId="{9A7B501B-492C-46F5-897F-94FC0B48D3CE}" srcOrd="0" destOrd="0" presId="urn:microsoft.com/office/officeart/2005/8/layout/process3"/>
    <dgm:cxn modelId="{783E8CBC-E0CC-45D3-91AC-FFFE4364E667}" type="presOf" srcId="{E787D618-A09F-4143-B928-076771AD8383}" destId="{5B260201-9C3B-4B7E-8696-2C6095AE2918}" srcOrd="0" destOrd="0" presId="urn:microsoft.com/office/officeart/2005/8/layout/process3"/>
    <dgm:cxn modelId="{91DF2BD4-63F2-4200-ACA6-87B406262F38}" type="presOf" srcId="{A0A30D7A-73AE-4AE1-8652-435BB5E84C9A}" destId="{C29A9377-01BE-46D3-ABC8-ADADE010C5F0}" srcOrd="0" destOrd="0" presId="urn:microsoft.com/office/officeart/2005/8/layout/process3"/>
    <dgm:cxn modelId="{5ED5634E-F724-4F43-80BF-56322D0D870D}" type="presParOf" srcId="{77AE7EA1-E3D7-4B39-AA82-6071BB7078C5}" destId="{A351E04D-67F3-4699-93D1-2FEE68A66339}" srcOrd="0" destOrd="0" presId="urn:microsoft.com/office/officeart/2005/8/layout/process3"/>
    <dgm:cxn modelId="{DF624E16-4538-41D8-88B5-C1D5A8EB8138}" type="presParOf" srcId="{A351E04D-67F3-4699-93D1-2FEE68A66339}" destId="{C29A9377-01BE-46D3-ABC8-ADADE010C5F0}" srcOrd="0" destOrd="0" presId="urn:microsoft.com/office/officeart/2005/8/layout/process3"/>
    <dgm:cxn modelId="{F24C4C98-B496-46BF-85A5-65D4346740E2}" type="presParOf" srcId="{A351E04D-67F3-4699-93D1-2FEE68A66339}" destId="{79ACE1A2-CAE2-4C68-90D0-EF5F98538218}" srcOrd="1" destOrd="0" presId="urn:microsoft.com/office/officeart/2005/8/layout/process3"/>
    <dgm:cxn modelId="{1CACFC8B-BFD4-49F5-A761-AF54E5931619}" type="presParOf" srcId="{A351E04D-67F3-4699-93D1-2FEE68A66339}" destId="{76DE9C66-B14C-4111-8BD1-05D7A6C66ED0}" srcOrd="2" destOrd="0" presId="urn:microsoft.com/office/officeart/2005/8/layout/process3"/>
    <dgm:cxn modelId="{BC8C6B5C-C219-4A34-9268-8FF95BD38436}" type="presParOf" srcId="{77AE7EA1-E3D7-4B39-AA82-6071BB7078C5}" destId="{9D467969-F3D2-498C-AB1C-C2E79BCB1D37}" srcOrd="1" destOrd="0" presId="urn:microsoft.com/office/officeart/2005/8/layout/process3"/>
    <dgm:cxn modelId="{229839C1-EEA2-4DFC-8DE6-4E35FA8A6C23}" type="presParOf" srcId="{9D467969-F3D2-498C-AB1C-C2E79BCB1D37}" destId="{CC36A041-94E5-4118-ACAC-8B17875E7FD4}" srcOrd="0" destOrd="0" presId="urn:microsoft.com/office/officeart/2005/8/layout/process3"/>
    <dgm:cxn modelId="{CC4A2833-63AB-4738-AC1F-38E3B2A8EA8D}" type="presParOf" srcId="{77AE7EA1-E3D7-4B39-AA82-6071BB7078C5}" destId="{154B6459-BD3F-4D46-8835-0C5C16847EF7}" srcOrd="2" destOrd="0" presId="urn:microsoft.com/office/officeart/2005/8/layout/process3"/>
    <dgm:cxn modelId="{E9D4C041-743F-4281-AC1A-9E4338C838B0}" type="presParOf" srcId="{154B6459-BD3F-4D46-8835-0C5C16847EF7}" destId="{9A7B501B-492C-46F5-897F-94FC0B48D3CE}" srcOrd="0" destOrd="0" presId="urn:microsoft.com/office/officeart/2005/8/layout/process3"/>
    <dgm:cxn modelId="{EE3F2BD7-A166-4689-9BDA-DB16C0B709C0}" type="presParOf" srcId="{154B6459-BD3F-4D46-8835-0C5C16847EF7}" destId="{10BFF345-5674-4918-A268-B13972E181B3}" srcOrd="1" destOrd="0" presId="urn:microsoft.com/office/officeart/2005/8/layout/process3"/>
    <dgm:cxn modelId="{CEF6D690-BE1E-4047-ACEC-EA3695469D91}" type="presParOf" srcId="{154B6459-BD3F-4D46-8835-0C5C16847EF7}" destId="{5B260201-9C3B-4B7E-8696-2C6095AE291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1E03D6-AC12-44A3-9A16-D61814CA815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A30D7A-73AE-4AE1-8652-435BB5E84C9A}">
      <dgm:prSet phldrT="[Text]"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5. Data Visualization</a:t>
          </a:r>
        </a:p>
      </dgm:t>
    </dgm:pt>
    <dgm:pt modelId="{7B6BE065-52BD-4ACB-8726-91BA26B38781}" type="parTrans" cxnId="{2ABA1035-25F9-4AA1-9300-F03E06794DE4}">
      <dgm:prSet/>
      <dgm:spPr/>
      <dgm:t>
        <a:bodyPr/>
        <a:lstStyle/>
        <a:p>
          <a:endParaRPr lang="en-US"/>
        </a:p>
      </dgm:t>
    </dgm:pt>
    <dgm:pt modelId="{F9646A83-69E1-4C53-BB05-12FF92513FDC}" type="sibTrans" cxnId="{2ABA1035-25F9-4AA1-9300-F03E06794DE4}">
      <dgm:prSet/>
      <dgm:spPr/>
      <dgm:t>
        <a:bodyPr/>
        <a:lstStyle/>
        <a:p>
          <a:endParaRPr lang="en-US"/>
        </a:p>
      </dgm:t>
    </dgm:pt>
    <dgm:pt modelId="{69AA2EE1-F8DC-48CB-87BD-7D313411E781}">
      <dgm:prSet phldrT="[Text]"/>
      <dgm:spPr/>
      <dgm:t>
        <a:bodyPr/>
        <a:lstStyle/>
        <a:p>
          <a:endParaRPr lang="en-US" dirty="0"/>
        </a:p>
      </dgm:t>
    </dgm:pt>
    <dgm:pt modelId="{9475C506-FE73-4B49-8C3B-AAD8B02869B5}" type="parTrans" cxnId="{F6B6FC3C-6628-40E1-BE16-AA72603A18DC}">
      <dgm:prSet/>
      <dgm:spPr/>
      <dgm:t>
        <a:bodyPr/>
        <a:lstStyle/>
        <a:p>
          <a:endParaRPr lang="en-US"/>
        </a:p>
      </dgm:t>
    </dgm:pt>
    <dgm:pt modelId="{6FEAC221-57D7-404B-9212-825F03F5C782}" type="sibTrans" cxnId="{F6B6FC3C-6628-40E1-BE16-AA72603A18DC}">
      <dgm:prSet/>
      <dgm:spPr/>
      <dgm:t>
        <a:bodyPr/>
        <a:lstStyle/>
        <a:p>
          <a:endParaRPr lang="en-US"/>
        </a:p>
      </dgm:t>
    </dgm:pt>
    <dgm:pt modelId="{77AE7EA1-E3D7-4B39-AA82-6071BB7078C5}" type="pres">
      <dgm:prSet presAssocID="{671E03D6-AC12-44A3-9A16-D61814CA815E}" presName="linearFlow" presStyleCnt="0">
        <dgm:presLayoutVars>
          <dgm:dir/>
          <dgm:animLvl val="lvl"/>
          <dgm:resizeHandles val="exact"/>
        </dgm:presLayoutVars>
      </dgm:prSet>
      <dgm:spPr/>
    </dgm:pt>
    <dgm:pt modelId="{A351E04D-67F3-4699-93D1-2FEE68A66339}" type="pres">
      <dgm:prSet presAssocID="{A0A30D7A-73AE-4AE1-8652-435BB5E84C9A}" presName="composite" presStyleCnt="0"/>
      <dgm:spPr/>
    </dgm:pt>
    <dgm:pt modelId="{C29A9377-01BE-46D3-ABC8-ADADE010C5F0}" type="pres">
      <dgm:prSet presAssocID="{A0A30D7A-73AE-4AE1-8652-435BB5E84C9A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79ACE1A2-CAE2-4C68-90D0-EF5F98538218}" type="pres">
      <dgm:prSet presAssocID="{A0A30D7A-73AE-4AE1-8652-435BB5E84C9A}" presName="parSh" presStyleLbl="node1" presStyleIdx="0" presStyleCnt="1"/>
      <dgm:spPr/>
    </dgm:pt>
    <dgm:pt modelId="{76DE9C66-B14C-4111-8BD1-05D7A6C66ED0}" type="pres">
      <dgm:prSet presAssocID="{A0A30D7A-73AE-4AE1-8652-435BB5E84C9A}" presName="desTx" presStyleLbl="fgAcc1" presStyleIdx="0" presStyleCnt="1" custScaleX="154402" custScaleY="153361" custLinFactNeighborX="17017" custLinFactNeighborY="6949">
        <dgm:presLayoutVars>
          <dgm:bulletEnabled val="1"/>
        </dgm:presLayoutVars>
      </dgm:prSet>
      <dgm:spPr/>
    </dgm:pt>
  </dgm:ptLst>
  <dgm:cxnLst>
    <dgm:cxn modelId="{2753280C-B184-468A-84C9-731719256C3B}" type="presOf" srcId="{69AA2EE1-F8DC-48CB-87BD-7D313411E781}" destId="{76DE9C66-B14C-4111-8BD1-05D7A6C66ED0}" srcOrd="0" destOrd="0" presId="urn:microsoft.com/office/officeart/2005/8/layout/process3"/>
    <dgm:cxn modelId="{2ABA1035-25F9-4AA1-9300-F03E06794DE4}" srcId="{671E03D6-AC12-44A3-9A16-D61814CA815E}" destId="{A0A30D7A-73AE-4AE1-8652-435BB5E84C9A}" srcOrd="0" destOrd="0" parTransId="{7B6BE065-52BD-4ACB-8726-91BA26B38781}" sibTransId="{F9646A83-69E1-4C53-BB05-12FF92513FDC}"/>
    <dgm:cxn modelId="{F6B6FC3C-6628-40E1-BE16-AA72603A18DC}" srcId="{A0A30D7A-73AE-4AE1-8652-435BB5E84C9A}" destId="{69AA2EE1-F8DC-48CB-87BD-7D313411E781}" srcOrd="0" destOrd="0" parTransId="{9475C506-FE73-4B49-8C3B-AAD8B02869B5}" sibTransId="{6FEAC221-57D7-404B-9212-825F03F5C782}"/>
    <dgm:cxn modelId="{9136016A-5D6C-405A-B2AC-B8BB4EF02F04}" type="presOf" srcId="{671E03D6-AC12-44A3-9A16-D61814CA815E}" destId="{77AE7EA1-E3D7-4B39-AA82-6071BB7078C5}" srcOrd="0" destOrd="0" presId="urn:microsoft.com/office/officeart/2005/8/layout/process3"/>
    <dgm:cxn modelId="{F981E389-11B3-4021-B793-7F2FE3DA17C1}" type="presOf" srcId="{A0A30D7A-73AE-4AE1-8652-435BB5E84C9A}" destId="{79ACE1A2-CAE2-4C68-90D0-EF5F98538218}" srcOrd="1" destOrd="0" presId="urn:microsoft.com/office/officeart/2005/8/layout/process3"/>
    <dgm:cxn modelId="{91DF2BD4-63F2-4200-ACA6-87B406262F38}" type="presOf" srcId="{A0A30D7A-73AE-4AE1-8652-435BB5E84C9A}" destId="{C29A9377-01BE-46D3-ABC8-ADADE010C5F0}" srcOrd="0" destOrd="0" presId="urn:microsoft.com/office/officeart/2005/8/layout/process3"/>
    <dgm:cxn modelId="{5ED5634E-F724-4F43-80BF-56322D0D870D}" type="presParOf" srcId="{77AE7EA1-E3D7-4B39-AA82-6071BB7078C5}" destId="{A351E04D-67F3-4699-93D1-2FEE68A66339}" srcOrd="0" destOrd="0" presId="urn:microsoft.com/office/officeart/2005/8/layout/process3"/>
    <dgm:cxn modelId="{DF624E16-4538-41D8-88B5-C1D5A8EB8138}" type="presParOf" srcId="{A351E04D-67F3-4699-93D1-2FEE68A66339}" destId="{C29A9377-01BE-46D3-ABC8-ADADE010C5F0}" srcOrd="0" destOrd="0" presId="urn:microsoft.com/office/officeart/2005/8/layout/process3"/>
    <dgm:cxn modelId="{F24C4C98-B496-46BF-85A5-65D4346740E2}" type="presParOf" srcId="{A351E04D-67F3-4699-93D1-2FEE68A66339}" destId="{79ACE1A2-CAE2-4C68-90D0-EF5F98538218}" srcOrd="1" destOrd="0" presId="urn:microsoft.com/office/officeart/2005/8/layout/process3"/>
    <dgm:cxn modelId="{1CACFC8B-BFD4-49F5-A761-AF54E5931619}" type="presParOf" srcId="{A351E04D-67F3-4699-93D1-2FEE68A66339}" destId="{76DE9C66-B14C-4111-8BD1-05D7A6C66ED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32F10F-DDFC-4614-BBEB-D0565B6006F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3E3B57-A4E4-4400-A2C4-9B8916A3599B}">
      <dgm:prSet/>
      <dgm:spPr/>
      <dgm:t>
        <a:bodyPr/>
        <a:lstStyle/>
        <a:p>
          <a:pPr>
            <a:defRPr cap="all"/>
          </a:pPr>
          <a:r>
            <a:rPr lang="en-US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2252</a:t>
          </a:r>
          <a:r>
            <a:rPr lang="en-US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 individual specimens recorded (excluding hands/feet)</a:t>
          </a:r>
        </a:p>
      </dgm:t>
    </dgm:pt>
    <dgm:pt modelId="{4E9886D8-E255-4D10-966E-E379F962D968}" type="parTrans" cxnId="{6D1A372F-D219-4D91-96BE-512126CC5C48}">
      <dgm:prSet/>
      <dgm:spPr/>
      <dgm:t>
        <a:bodyPr/>
        <a:lstStyle/>
        <a:p>
          <a:endParaRPr lang="en-US"/>
        </a:p>
      </dgm:t>
    </dgm:pt>
    <dgm:pt modelId="{7E414541-278D-486B-B5C2-A7A69870FEE1}" type="sibTrans" cxnId="{6D1A372F-D219-4D91-96BE-512126CC5C48}">
      <dgm:prSet/>
      <dgm:spPr/>
      <dgm:t>
        <a:bodyPr/>
        <a:lstStyle/>
        <a:p>
          <a:endParaRPr lang="en-US"/>
        </a:p>
      </dgm:t>
    </dgm:pt>
    <dgm:pt modelId="{3F2ABD70-1E81-4BC3-9EBC-8396F7BA2293}">
      <dgm:prSet/>
      <dgm:spPr/>
      <dgm:t>
        <a:bodyPr/>
        <a:lstStyle/>
        <a:p>
          <a:pPr>
            <a:defRPr cap="all"/>
          </a:pPr>
          <a:r>
            <a:rPr lang="en-US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Over </a:t>
          </a:r>
          <a:r>
            <a:rPr lang="en-US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two-thirds</a:t>
          </a:r>
          <a:r>
            <a:rPr lang="en-US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 of the specimens were complete</a:t>
          </a:r>
        </a:p>
      </dgm:t>
    </dgm:pt>
    <dgm:pt modelId="{BB6865FE-08CE-4750-A145-AE0EC881EF96}" type="parTrans" cxnId="{E0DE6BFB-EC7A-46DE-945D-35E753715775}">
      <dgm:prSet/>
      <dgm:spPr/>
      <dgm:t>
        <a:bodyPr/>
        <a:lstStyle/>
        <a:p>
          <a:endParaRPr lang="en-US"/>
        </a:p>
      </dgm:t>
    </dgm:pt>
    <dgm:pt modelId="{6664854D-5960-4F25-A946-F7F5076D4138}" type="sibTrans" cxnId="{E0DE6BFB-EC7A-46DE-945D-35E753715775}">
      <dgm:prSet/>
      <dgm:spPr/>
      <dgm:t>
        <a:bodyPr/>
        <a:lstStyle/>
        <a:p>
          <a:endParaRPr lang="en-US"/>
        </a:p>
      </dgm:t>
    </dgm:pt>
    <dgm:pt modelId="{D416671A-A8CF-418D-B49B-974A559B3B92}">
      <dgm:prSet/>
      <dgm:spPr/>
      <dgm:t>
        <a:bodyPr/>
        <a:lstStyle/>
        <a:p>
          <a:pPr>
            <a:defRPr cap="all"/>
          </a:pPr>
          <a:r>
            <a:rPr lang="en-US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Most common </a:t>
          </a:r>
          <a:r>
            <a:rPr lang="en-US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elements: Ribs 3-10 &gt; Scapula &gt; Rib 2</a:t>
          </a:r>
        </a:p>
      </dgm:t>
    </dgm:pt>
    <dgm:pt modelId="{962652AC-5444-4A19-8AE0-ADB65AD17DAB}" type="parTrans" cxnId="{94E8C47D-4696-4BD9-A2DD-6E6990CC2E1D}">
      <dgm:prSet/>
      <dgm:spPr/>
      <dgm:t>
        <a:bodyPr/>
        <a:lstStyle/>
        <a:p>
          <a:endParaRPr lang="en-US"/>
        </a:p>
      </dgm:t>
    </dgm:pt>
    <dgm:pt modelId="{BD62E7B9-0E60-4155-AB07-7D9B2990082E}" type="sibTrans" cxnId="{94E8C47D-4696-4BD9-A2DD-6E6990CC2E1D}">
      <dgm:prSet/>
      <dgm:spPr/>
      <dgm:t>
        <a:bodyPr/>
        <a:lstStyle/>
        <a:p>
          <a:endParaRPr lang="en-US"/>
        </a:p>
      </dgm:t>
    </dgm:pt>
    <dgm:pt modelId="{A2FB3B9C-F113-4E99-BAD0-081EBFA291D9}" type="pres">
      <dgm:prSet presAssocID="{6832F10F-DDFC-4614-BBEB-D0565B6006FF}" presName="root" presStyleCnt="0">
        <dgm:presLayoutVars>
          <dgm:dir/>
          <dgm:resizeHandles val="exact"/>
        </dgm:presLayoutVars>
      </dgm:prSet>
      <dgm:spPr/>
    </dgm:pt>
    <dgm:pt modelId="{E5EB1FE4-8B2C-4390-9CAD-6DB72961DA6F}" type="pres">
      <dgm:prSet presAssocID="{FC3E3B57-A4E4-4400-A2C4-9B8916A3599B}" presName="compNode" presStyleCnt="0"/>
      <dgm:spPr/>
    </dgm:pt>
    <dgm:pt modelId="{D135E004-0F75-495E-A223-82D0E0C6805E}" type="pres">
      <dgm:prSet presAssocID="{FC3E3B57-A4E4-4400-A2C4-9B8916A3599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79D413E-D6FC-48ED-89E3-D393270EFA21}" type="pres">
      <dgm:prSet presAssocID="{FC3E3B57-A4E4-4400-A2C4-9B8916A3599B}" presName="iconRect" presStyleLbl="node1" presStyleIdx="0" presStyleCnt="3" custScaleX="176013" custScaleY="15152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 outline"/>
        </a:ext>
      </dgm:extLst>
    </dgm:pt>
    <dgm:pt modelId="{AA65D377-450D-4444-801B-6ED9C11BBF32}" type="pres">
      <dgm:prSet presAssocID="{FC3E3B57-A4E4-4400-A2C4-9B8916A3599B}" presName="spaceRect" presStyleCnt="0"/>
      <dgm:spPr/>
    </dgm:pt>
    <dgm:pt modelId="{6B94BC9F-7AB2-4DED-AE1D-2408F2C19896}" type="pres">
      <dgm:prSet presAssocID="{FC3E3B57-A4E4-4400-A2C4-9B8916A3599B}" presName="textRect" presStyleLbl="revTx" presStyleIdx="0" presStyleCnt="3">
        <dgm:presLayoutVars>
          <dgm:chMax val="1"/>
          <dgm:chPref val="1"/>
        </dgm:presLayoutVars>
      </dgm:prSet>
      <dgm:spPr/>
    </dgm:pt>
    <dgm:pt modelId="{9EC68A22-068D-4443-AC67-33CE325952CF}" type="pres">
      <dgm:prSet presAssocID="{7E414541-278D-486B-B5C2-A7A69870FEE1}" presName="sibTrans" presStyleCnt="0"/>
      <dgm:spPr/>
    </dgm:pt>
    <dgm:pt modelId="{A07ACFB1-CC8B-4B10-BE25-EE1C17407B55}" type="pres">
      <dgm:prSet presAssocID="{3F2ABD70-1E81-4BC3-9EBC-8396F7BA2293}" presName="compNode" presStyleCnt="0"/>
      <dgm:spPr/>
    </dgm:pt>
    <dgm:pt modelId="{09AAC720-3DDE-4624-9789-A61FE550A023}" type="pres">
      <dgm:prSet presAssocID="{3F2ABD70-1E81-4BC3-9EBC-8396F7BA229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B4C1875-F0A1-4BB1-993E-CF276977D905}" type="pres">
      <dgm:prSet presAssocID="{3F2ABD70-1E81-4BC3-9EBC-8396F7BA229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B86AAA02-13AF-4B4B-95AC-B0B59D5F6C2F}" type="pres">
      <dgm:prSet presAssocID="{3F2ABD70-1E81-4BC3-9EBC-8396F7BA2293}" presName="spaceRect" presStyleCnt="0"/>
      <dgm:spPr/>
    </dgm:pt>
    <dgm:pt modelId="{BB8153BE-255B-4FCD-92EB-330F5AB8C80F}" type="pres">
      <dgm:prSet presAssocID="{3F2ABD70-1E81-4BC3-9EBC-8396F7BA2293}" presName="textRect" presStyleLbl="revTx" presStyleIdx="1" presStyleCnt="3">
        <dgm:presLayoutVars>
          <dgm:chMax val="1"/>
          <dgm:chPref val="1"/>
        </dgm:presLayoutVars>
      </dgm:prSet>
      <dgm:spPr/>
    </dgm:pt>
    <dgm:pt modelId="{A3476A58-A4CA-4A04-B68D-FE76D3A23624}" type="pres">
      <dgm:prSet presAssocID="{6664854D-5960-4F25-A946-F7F5076D4138}" presName="sibTrans" presStyleCnt="0"/>
      <dgm:spPr/>
    </dgm:pt>
    <dgm:pt modelId="{A6A431A4-4CB0-450A-8435-ECB4ECFF69BC}" type="pres">
      <dgm:prSet presAssocID="{D416671A-A8CF-418D-B49B-974A559B3B92}" presName="compNode" presStyleCnt="0"/>
      <dgm:spPr/>
    </dgm:pt>
    <dgm:pt modelId="{B2B24E80-D948-4E8E-A8B7-50337F40B7D9}" type="pres">
      <dgm:prSet presAssocID="{D416671A-A8CF-418D-B49B-974A559B3B9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1D3D82D-A8E1-4E19-B67A-D137D28A0B78}" type="pres">
      <dgm:prSet presAssocID="{D416671A-A8CF-418D-B49B-974A559B3B92}" presName="iconRect" presStyleLbl="node1" presStyleIdx="2" presStyleCnt="3" custScaleX="141212" custScaleY="12691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ull with solid fill"/>
        </a:ext>
      </dgm:extLst>
    </dgm:pt>
    <dgm:pt modelId="{844AF402-3AEF-4FD5-A304-3F272989E5E1}" type="pres">
      <dgm:prSet presAssocID="{D416671A-A8CF-418D-B49B-974A559B3B92}" presName="spaceRect" presStyleCnt="0"/>
      <dgm:spPr/>
    </dgm:pt>
    <dgm:pt modelId="{112DE694-B5A2-4A60-AC77-266226915DC6}" type="pres">
      <dgm:prSet presAssocID="{D416671A-A8CF-418D-B49B-974A559B3B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D1A372F-D219-4D91-96BE-512126CC5C48}" srcId="{6832F10F-DDFC-4614-BBEB-D0565B6006FF}" destId="{FC3E3B57-A4E4-4400-A2C4-9B8916A3599B}" srcOrd="0" destOrd="0" parTransId="{4E9886D8-E255-4D10-966E-E379F962D968}" sibTransId="{7E414541-278D-486B-B5C2-A7A69870FEE1}"/>
    <dgm:cxn modelId="{617CEB41-2F0A-4283-BDDC-DE40EC872EDA}" type="presOf" srcId="{FC3E3B57-A4E4-4400-A2C4-9B8916A3599B}" destId="{6B94BC9F-7AB2-4DED-AE1D-2408F2C19896}" srcOrd="0" destOrd="0" presId="urn:microsoft.com/office/officeart/2018/5/layout/IconLeafLabelList"/>
    <dgm:cxn modelId="{893D7642-EDFB-46A3-B21F-89AAA163CF22}" type="presOf" srcId="{6832F10F-DDFC-4614-BBEB-D0565B6006FF}" destId="{A2FB3B9C-F113-4E99-BAD0-081EBFA291D9}" srcOrd="0" destOrd="0" presId="urn:microsoft.com/office/officeart/2018/5/layout/IconLeafLabelList"/>
    <dgm:cxn modelId="{94E8C47D-4696-4BD9-A2DD-6E6990CC2E1D}" srcId="{6832F10F-DDFC-4614-BBEB-D0565B6006FF}" destId="{D416671A-A8CF-418D-B49B-974A559B3B92}" srcOrd="2" destOrd="0" parTransId="{962652AC-5444-4A19-8AE0-ADB65AD17DAB}" sibTransId="{BD62E7B9-0E60-4155-AB07-7D9B2990082E}"/>
    <dgm:cxn modelId="{65FC03BE-BD1B-459D-AF13-361D3CACEA5E}" type="presOf" srcId="{D416671A-A8CF-418D-B49B-974A559B3B92}" destId="{112DE694-B5A2-4A60-AC77-266226915DC6}" srcOrd="0" destOrd="0" presId="urn:microsoft.com/office/officeart/2018/5/layout/IconLeafLabelList"/>
    <dgm:cxn modelId="{C61C9CE4-7EA5-4E5E-BCF1-0A022F72B072}" type="presOf" srcId="{3F2ABD70-1E81-4BC3-9EBC-8396F7BA2293}" destId="{BB8153BE-255B-4FCD-92EB-330F5AB8C80F}" srcOrd="0" destOrd="0" presId="urn:microsoft.com/office/officeart/2018/5/layout/IconLeafLabelList"/>
    <dgm:cxn modelId="{E0DE6BFB-EC7A-46DE-945D-35E753715775}" srcId="{6832F10F-DDFC-4614-BBEB-D0565B6006FF}" destId="{3F2ABD70-1E81-4BC3-9EBC-8396F7BA2293}" srcOrd="1" destOrd="0" parTransId="{BB6865FE-08CE-4750-A145-AE0EC881EF96}" sibTransId="{6664854D-5960-4F25-A946-F7F5076D4138}"/>
    <dgm:cxn modelId="{E717A558-C859-4C4F-A7F5-7E2A9A0AD919}" type="presParOf" srcId="{A2FB3B9C-F113-4E99-BAD0-081EBFA291D9}" destId="{E5EB1FE4-8B2C-4390-9CAD-6DB72961DA6F}" srcOrd="0" destOrd="0" presId="urn:microsoft.com/office/officeart/2018/5/layout/IconLeafLabelList"/>
    <dgm:cxn modelId="{67319C5A-9762-4584-80E1-E990167AF979}" type="presParOf" srcId="{E5EB1FE4-8B2C-4390-9CAD-6DB72961DA6F}" destId="{D135E004-0F75-495E-A223-82D0E0C6805E}" srcOrd="0" destOrd="0" presId="urn:microsoft.com/office/officeart/2018/5/layout/IconLeafLabelList"/>
    <dgm:cxn modelId="{CD2D3B2C-D27C-4196-8704-E6336A1A863B}" type="presParOf" srcId="{E5EB1FE4-8B2C-4390-9CAD-6DB72961DA6F}" destId="{279D413E-D6FC-48ED-89E3-D393270EFA21}" srcOrd="1" destOrd="0" presId="urn:microsoft.com/office/officeart/2018/5/layout/IconLeafLabelList"/>
    <dgm:cxn modelId="{EE233454-2ABC-4EA2-B559-2D25821BD9FB}" type="presParOf" srcId="{E5EB1FE4-8B2C-4390-9CAD-6DB72961DA6F}" destId="{AA65D377-450D-4444-801B-6ED9C11BBF32}" srcOrd="2" destOrd="0" presId="urn:microsoft.com/office/officeart/2018/5/layout/IconLeafLabelList"/>
    <dgm:cxn modelId="{47D81850-FABE-4BD6-BD07-690788C2A926}" type="presParOf" srcId="{E5EB1FE4-8B2C-4390-9CAD-6DB72961DA6F}" destId="{6B94BC9F-7AB2-4DED-AE1D-2408F2C19896}" srcOrd="3" destOrd="0" presId="urn:microsoft.com/office/officeart/2018/5/layout/IconLeafLabelList"/>
    <dgm:cxn modelId="{FF08FA23-C0A5-49D7-9CB6-E2B20EC9B835}" type="presParOf" srcId="{A2FB3B9C-F113-4E99-BAD0-081EBFA291D9}" destId="{9EC68A22-068D-4443-AC67-33CE325952CF}" srcOrd="1" destOrd="0" presId="urn:microsoft.com/office/officeart/2018/5/layout/IconLeafLabelList"/>
    <dgm:cxn modelId="{3A0BE765-4EF9-47BC-9076-6911D8F7833E}" type="presParOf" srcId="{A2FB3B9C-F113-4E99-BAD0-081EBFA291D9}" destId="{A07ACFB1-CC8B-4B10-BE25-EE1C17407B55}" srcOrd="2" destOrd="0" presId="urn:microsoft.com/office/officeart/2018/5/layout/IconLeafLabelList"/>
    <dgm:cxn modelId="{4EF2EBEF-6BCE-4D44-B87F-5FB5A2E168CA}" type="presParOf" srcId="{A07ACFB1-CC8B-4B10-BE25-EE1C17407B55}" destId="{09AAC720-3DDE-4624-9789-A61FE550A023}" srcOrd="0" destOrd="0" presId="urn:microsoft.com/office/officeart/2018/5/layout/IconLeafLabelList"/>
    <dgm:cxn modelId="{267BE8A5-CD14-4153-8BD1-89A8DD5BEF9C}" type="presParOf" srcId="{A07ACFB1-CC8B-4B10-BE25-EE1C17407B55}" destId="{9B4C1875-F0A1-4BB1-993E-CF276977D905}" srcOrd="1" destOrd="0" presId="urn:microsoft.com/office/officeart/2018/5/layout/IconLeafLabelList"/>
    <dgm:cxn modelId="{FED8BED1-4CCB-4CB0-876B-452E290C05E8}" type="presParOf" srcId="{A07ACFB1-CC8B-4B10-BE25-EE1C17407B55}" destId="{B86AAA02-13AF-4B4B-95AC-B0B59D5F6C2F}" srcOrd="2" destOrd="0" presId="urn:microsoft.com/office/officeart/2018/5/layout/IconLeafLabelList"/>
    <dgm:cxn modelId="{AA54878E-F150-4ACF-9F90-4211B26F77EB}" type="presParOf" srcId="{A07ACFB1-CC8B-4B10-BE25-EE1C17407B55}" destId="{BB8153BE-255B-4FCD-92EB-330F5AB8C80F}" srcOrd="3" destOrd="0" presId="urn:microsoft.com/office/officeart/2018/5/layout/IconLeafLabelList"/>
    <dgm:cxn modelId="{08DDBE3B-1F54-4964-8438-068706D2D037}" type="presParOf" srcId="{A2FB3B9C-F113-4E99-BAD0-081EBFA291D9}" destId="{A3476A58-A4CA-4A04-B68D-FE76D3A23624}" srcOrd="3" destOrd="0" presId="urn:microsoft.com/office/officeart/2018/5/layout/IconLeafLabelList"/>
    <dgm:cxn modelId="{8CEF2249-D13D-4E4D-94C3-94ADE7093A3A}" type="presParOf" srcId="{A2FB3B9C-F113-4E99-BAD0-081EBFA291D9}" destId="{A6A431A4-4CB0-450A-8435-ECB4ECFF69BC}" srcOrd="4" destOrd="0" presId="urn:microsoft.com/office/officeart/2018/5/layout/IconLeafLabelList"/>
    <dgm:cxn modelId="{F15BE329-A868-419F-8F10-FEA3D938F521}" type="presParOf" srcId="{A6A431A4-4CB0-450A-8435-ECB4ECFF69BC}" destId="{B2B24E80-D948-4E8E-A8B7-50337F40B7D9}" srcOrd="0" destOrd="0" presId="urn:microsoft.com/office/officeart/2018/5/layout/IconLeafLabelList"/>
    <dgm:cxn modelId="{6FF5EF73-37D1-4B7D-A9A5-766F2BBABD77}" type="presParOf" srcId="{A6A431A4-4CB0-450A-8435-ECB4ECFF69BC}" destId="{61D3D82D-A8E1-4E19-B67A-D137D28A0B78}" srcOrd="1" destOrd="0" presId="urn:microsoft.com/office/officeart/2018/5/layout/IconLeafLabelList"/>
    <dgm:cxn modelId="{2F8C3D61-FCCF-4B57-986C-8954AE3E2BC0}" type="presParOf" srcId="{A6A431A4-4CB0-450A-8435-ECB4ECFF69BC}" destId="{844AF402-3AEF-4FD5-A304-3F272989E5E1}" srcOrd="2" destOrd="0" presId="urn:microsoft.com/office/officeart/2018/5/layout/IconLeafLabelList"/>
    <dgm:cxn modelId="{EE736768-987B-439C-A2CC-6AE8DE35C68B}" type="presParOf" srcId="{A6A431A4-4CB0-450A-8435-ECB4ECFF69BC}" destId="{112DE694-B5A2-4A60-AC77-266226915DC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C432A-AA55-4F41-AC56-72BCE80E8FD9}">
      <dsp:nvSpPr>
        <dsp:cNvPr id="0" name=""/>
        <dsp:cNvSpPr/>
      </dsp:nvSpPr>
      <dsp:spPr>
        <a:xfrm>
          <a:off x="0" y="1795"/>
          <a:ext cx="888383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F1B47-ACCC-42B5-AA40-4115D7888622}">
      <dsp:nvSpPr>
        <dsp:cNvPr id="0" name=""/>
        <dsp:cNvSpPr/>
      </dsp:nvSpPr>
      <dsp:spPr>
        <a:xfrm>
          <a:off x="0" y="1795"/>
          <a:ext cx="8883836" cy="61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Background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0" y="1795"/>
        <a:ext cx="8883836" cy="612348"/>
      </dsp:txXfrm>
    </dsp:sp>
    <dsp:sp modelId="{AAEDE523-7E7E-4EA0-94AE-AA77318BCBF1}">
      <dsp:nvSpPr>
        <dsp:cNvPr id="0" name=""/>
        <dsp:cNvSpPr/>
      </dsp:nvSpPr>
      <dsp:spPr>
        <a:xfrm>
          <a:off x="0" y="614144"/>
          <a:ext cx="888383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CB618-45BB-4B14-9AA5-0AF68467A0CC}">
      <dsp:nvSpPr>
        <dsp:cNvPr id="0" name=""/>
        <dsp:cNvSpPr/>
      </dsp:nvSpPr>
      <dsp:spPr>
        <a:xfrm>
          <a:off x="0" y="614144"/>
          <a:ext cx="8883836" cy="61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Goals</a:t>
          </a:r>
        </a:p>
      </dsp:txBody>
      <dsp:txXfrm>
        <a:off x="0" y="614144"/>
        <a:ext cx="8883836" cy="612348"/>
      </dsp:txXfrm>
    </dsp:sp>
    <dsp:sp modelId="{87DEA1CC-D45A-4A33-B530-1A8F5D95794F}">
      <dsp:nvSpPr>
        <dsp:cNvPr id="0" name=""/>
        <dsp:cNvSpPr/>
      </dsp:nvSpPr>
      <dsp:spPr>
        <a:xfrm>
          <a:off x="0" y="1226492"/>
          <a:ext cx="888383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754427-B6D0-41A9-9DF0-989237CD92C8}">
      <dsp:nvSpPr>
        <dsp:cNvPr id="0" name=""/>
        <dsp:cNvSpPr/>
      </dsp:nvSpPr>
      <dsp:spPr>
        <a:xfrm>
          <a:off x="0" y="1226492"/>
          <a:ext cx="8883836" cy="61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Methods and the Commingled Remains Analytics (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ecosystem</a:t>
          </a:r>
        </a:p>
      </dsp:txBody>
      <dsp:txXfrm>
        <a:off x="0" y="1226492"/>
        <a:ext cx="8883836" cy="612348"/>
      </dsp:txXfrm>
    </dsp:sp>
    <dsp:sp modelId="{65564B4F-8132-4854-A9A1-DBADE78248D5}">
      <dsp:nvSpPr>
        <dsp:cNvPr id="0" name=""/>
        <dsp:cNvSpPr/>
      </dsp:nvSpPr>
      <dsp:spPr>
        <a:xfrm>
          <a:off x="0" y="1838841"/>
          <a:ext cx="888383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91B45-8CCE-4602-BEBA-1B3AB911DDEE}">
      <dsp:nvSpPr>
        <dsp:cNvPr id="0" name=""/>
        <dsp:cNvSpPr/>
      </dsp:nvSpPr>
      <dsp:spPr>
        <a:xfrm>
          <a:off x="0" y="1838841"/>
          <a:ext cx="8883836" cy="61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  <a:r>
            <a:rPr lang="en-US" sz="2400" kern="1200" dirty="0"/>
            <a:t> </a:t>
          </a:r>
        </a:p>
      </dsp:txBody>
      <dsp:txXfrm>
        <a:off x="0" y="1838841"/>
        <a:ext cx="8883836" cy="612348"/>
      </dsp:txXfrm>
    </dsp:sp>
    <dsp:sp modelId="{F7BC3545-AC65-4792-9747-97CDC9611989}">
      <dsp:nvSpPr>
        <dsp:cNvPr id="0" name=""/>
        <dsp:cNvSpPr/>
      </dsp:nvSpPr>
      <dsp:spPr>
        <a:xfrm>
          <a:off x="0" y="2451190"/>
          <a:ext cx="888383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67A2E-A206-4068-9249-4FF5F9B82A4C}">
      <dsp:nvSpPr>
        <dsp:cNvPr id="0" name=""/>
        <dsp:cNvSpPr/>
      </dsp:nvSpPr>
      <dsp:spPr>
        <a:xfrm>
          <a:off x="0" y="2451190"/>
          <a:ext cx="8883836" cy="61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Future Directions and additional applications of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51190"/>
        <a:ext cx="8883836" cy="612348"/>
      </dsp:txXfrm>
    </dsp:sp>
    <dsp:sp modelId="{0E2342A6-646C-4700-8F47-410F1531DF0A}">
      <dsp:nvSpPr>
        <dsp:cNvPr id="0" name=""/>
        <dsp:cNvSpPr/>
      </dsp:nvSpPr>
      <dsp:spPr>
        <a:xfrm>
          <a:off x="0" y="3063538"/>
          <a:ext cx="888383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B251D-8321-4EFC-B55F-0903DA9B98B6}">
      <dsp:nvSpPr>
        <dsp:cNvPr id="0" name=""/>
        <dsp:cNvSpPr/>
      </dsp:nvSpPr>
      <dsp:spPr>
        <a:xfrm>
          <a:off x="0" y="3063538"/>
          <a:ext cx="8883836" cy="61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0" y="3063538"/>
        <a:ext cx="8883836" cy="6123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FBF12-4AD4-47E4-ADF6-B4232E6A3CA1}">
      <dsp:nvSpPr>
        <dsp:cNvPr id="0" name=""/>
        <dsp:cNvSpPr/>
      </dsp:nvSpPr>
      <dsp:spPr>
        <a:xfrm>
          <a:off x="4450162" y="0"/>
          <a:ext cx="6675244" cy="160058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Taphonomic traits 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consistent with other known skeletal teaching collections (i.e., sectioning of the skull, attached hardware, etc.)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Archival Records 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of dissection/ anatomy courses at SU</a:t>
          </a:r>
        </a:p>
      </dsp:txBody>
      <dsp:txXfrm>
        <a:off x="4450162" y="200073"/>
        <a:ext cx="6075025" cy="1200439"/>
      </dsp:txXfrm>
    </dsp:sp>
    <dsp:sp modelId="{CC34A8C3-DEF0-45F5-A00A-361308B9C63B}">
      <dsp:nvSpPr>
        <dsp:cNvPr id="0" name=""/>
        <dsp:cNvSpPr/>
      </dsp:nvSpPr>
      <dsp:spPr>
        <a:xfrm>
          <a:off x="0" y="0"/>
          <a:ext cx="4450162" cy="1600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Evidence for medical/ anatomical teaching collection?</a:t>
          </a:r>
          <a:endParaRPr lang="en-US" sz="2800" kern="1200" dirty="0"/>
        </a:p>
      </dsp:txBody>
      <dsp:txXfrm>
        <a:off x="78134" y="78134"/>
        <a:ext cx="4293894" cy="1444317"/>
      </dsp:txXfrm>
    </dsp:sp>
    <dsp:sp modelId="{61308FD4-DCA3-44DD-A89D-8390BAA13F5F}">
      <dsp:nvSpPr>
        <dsp:cNvPr id="0" name=""/>
        <dsp:cNvSpPr/>
      </dsp:nvSpPr>
      <dsp:spPr>
        <a:xfrm>
          <a:off x="4450162" y="1760644"/>
          <a:ext cx="6675244" cy="160058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Traditional MNI = </a:t>
          </a: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49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(right scapula)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Zonation MNI = </a:t>
          </a: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43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 right scapula/ left radius)</a:t>
          </a:r>
        </a:p>
      </dsp:txBody>
      <dsp:txXfrm>
        <a:off x="4450162" y="1960717"/>
        <a:ext cx="6075025" cy="1200439"/>
      </dsp:txXfrm>
    </dsp:sp>
    <dsp:sp modelId="{BE3E4CBC-CD70-48AE-B578-E2D4BA10CBB6}">
      <dsp:nvSpPr>
        <dsp:cNvPr id="0" name=""/>
        <dsp:cNvSpPr/>
      </dsp:nvSpPr>
      <dsp:spPr>
        <a:xfrm>
          <a:off x="0" y="1760644"/>
          <a:ext cx="4450162" cy="1600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Minimum</a:t>
          </a:r>
          <a:r>
            <a:rPr lang="en-US" sz="280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number of individuals?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134" y="1838778"/>
        <a:ext cx="4293894" cy="1444317"/>
      </dsp:txXfrm>
    </dsp:sp>
    <dsp:sp modelId="{2587DB02-C044-4EE7-8616-26ACF3345CA8}">
      <dsp:nvSpPr>
        <dsp:cNvPr id="0" name=""/>
        <dsp:cNvSpPr/>
      </dsp:nvSpPr>
      <dsp:spPr>
        <a:xfrm>
          <a:off x="4450162" y="3521289"/>
          <a:ext cx="6675244" cy="160058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Increased </a:t>
          </a: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organization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and ease of </a:t>
          </a: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inventorying/ documentation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of specimens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Analysis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and </a:t>
          </a: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visualization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features (i.e., project dashboard, MNI charts, single/multiple relationships graphs)</a:t>
          </a:r>
        </a:p>
      </dsp:txBody>
      <dsp:txXfrm>
        <a:off x="4450162" y="3721362"/>
        <a:ext cx="6075025" cy="1200439"/>
      </dsp:txXfrm>
    </dsp:sp>
    <dsp:sp modelId="{11CFCA08-F804-4E2F-B7D2-C1A8457A514C}">
      <dsp:nvSpPr>
        <dsp:cNvPr id="0" name=""/>
        <dsp:cNvSpPr/>
      </dsp:nvSpPr>
      <dsp:spPr>
        <a:xfrm>
          <a:off x="0" y="3521289"/>
          <a:ext cx="4450162" cy="1600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as a valuable tool for documenting/ analyzing this collection?</a:t>
          </a:r>
        </a:p>
      </dsp:txBody>
      <dsp:txXfrm>
        <a:off x="78134" y="3599423"/>
        <a:ext cx="4293894" cy="144431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5E004-0F75-495E-A223-82D0E0C6805E}">
      <dsp:nvSpPr>
        <dsp:cNvPr id="0" name=""/>
        <dsp:cNvSpPr/>
      </dsp:nvSpPr>
      <dsp:spPr>
        <a:xfrm>
          <a:off x="2387274" y="411096"/>
          <a:ext cx="1150382" cy="92573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D413E-D6FC-48ED-89E3-D393270EFA21}">
      <dsp:nvSpPr>
        <dsp:cNvPr id="0" name=""/>
        <dsp:cNvSpPr/>
      </dsp:nvSpPr>
      <dsp:spPr>
        <a:xfrm>
          <a:off x="2612369" y="582148"/>
          <a:ext cx="686060" cy="591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4BC9F-7AB2-4DED-AE1D-2408F2C19896}">
      <dsp:nvSpPr>
        <dsp:cNvPr id="0" name=""/>
        <dsp:cNvSpPr/>
      </dsp:nvSpPr>
      <dsp:spPr>
        <a:xfrm>
          <a:off x="1822903" y="1431264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Inventory remaining specimens</a:t>
          </a:r>
          <a:endParaRPr lang="en-US" sz="1800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22903" y="1431264"/>
        <a:ext cx="2362500" cy="720000"/>
      </dsp:txXfrm>
    </dsp:sp>
    <dsp:sp modelId="{09AAC720-3DDE-4624-9789-A61FE550A023}">
      <dsp:nvSpPr>
        <dsp:cNvPr id="0" name=""/>
        <dsp:cNvSpPr/>
      </dsp:nvSpPr>
      <dsp:spPr>
        <a:xfrm>
          <a:off x="5210251" y="387762"/>
          <a:ext cx="1091248" cy="100027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C1875-F0A1-4BB1-993E-CF276977D905}">
      <dsp:nvSpPr>
        <dsp:cNvPr id="0" name=""/>
        <dsp:cNvSpPr/>
      </dsp:nvSpPr>
      <dsp:spPr>
        <a:xfrm>
          <a:off x="5364279" y="452569"/>
          <a:ext cx="783191" cy="8287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153BE-255B-4FCD-92EB-330F5AB8C80F}">
      <dsp:nvSpPr>
        <dsp:cNvPr id="0" name=""/>
        <dsp:cNvSpPr/>
      </dsp:nvSpPr>
      <dsp:spPr>
        <a:xfrm>
          <a:off x="4574625" y="1431263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Resolution of commingled remains/ identification of individuals using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endParaRPr lang="en-US" sz="1700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4625" y="1431263"/>
        <a:ext cx="2362500" cy="720000"/>
      </dsp:txXfrm>
    </dsp:sp>
    <dsp:sp modelId="{B2B24E80-D948-4E8E-A8B7-50337F40B7D9}">
      <dsp:nvSpPr>
        <dsp:cNvPr id="0" name=""/>
        <dsp:cNvSpPr/>
      </dsp:nvSpPr>
      <dsp:spPr>
        <a:xfrm>
          <a:off x="7968196" y="395022"/>
          <a:ext cx="1119076" cy="97123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3D82D-A8E1-4E19-B67A-D137D28A0B78}">
      <dsp:nvSpPr>
        <dsp:cNvPr id="0" name=""/>
        <dsp:cNvSpPr/>
      </dsp:nvSpPr>
      <dsp:spPr>
        <a:xfrm>
          <a:off x="8170658" y="495129"/>
          <a:ext cx="828181" cy="7760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6000" b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DE694-B5A2-4A60-AC77-266226915DC6}">
      <dsp:nvSpPr>
        <dsp:cNvPr id="0" name=""/>
        <dsp:cNvSpPr/>
      </dsp:nvSpPr>
      <dsp:spPr>
        <a:xfrm>
          <a:off x="7459568" y="1416407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Alternative quantification methods </a:t>
          </a:r>
          <a:endParaRPr lang="en-US" sz="1800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59568" y="1416407"/>
        <a:ext cx="23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6E2D3-205F-4412-B604-17F7FDFC341B}">
      <dsp:nvSpPr>
        <dsp:cNvPr id="0" name=""/>
        <dsp:cNvSpPr/>
      </dsp:nvSpPr>
      <dsp:spPr>
        <a:xfrm>
          <a:off x="-274577" y="236939"/>
          <a:ext cx="11237390" cy="2320424"/>
        </a:xfrm>
        <a:prstGeom prst="roundRect">
          <a:avLst>
            <a:gd name="adj" fmla="val 1000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FB800-29B2-422F-A882-2CD358520650}">
      <dsp:nvSpPr>
        <dsp:cNvPr id="0" name=""/>
        <dsp:cNvSpPr/>
      </dsp:nvSpPr>
      <dsp:spPr>
        <a:xfrm>
          <a:off x="-70827" y="783092"/>
          <a:ext cx="1360438" cy="1243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51FEB-3A50-4666-8ABC-65929DDF2DE6}">
      <dsp:nvSpPr>
        <dsp:cNvPr id="0" name=""/>
        <dsp:cNvSpPr/>
      </dsp:nvSpPr>
      <dsp:spPr>
        <a:xfrm>
          <a:off x="1433980" y="1073844"/>
          <a:ext cx="3477773" cy="581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42" tIns="99942" rIns="99942" bIns="99942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we know</a:t>
          </a:r>
        </a:p>
      </dsp:txBody>
      <dsp:txXfrm>
        <a:off x="1433980" y="1073844"/>
        <a:ext cx="3477773" cy="581453"/>
      </dsp:txXfrm>
    </dsp:sp>
    <dsp:sp modelId="{F76C4525-BCF9-432E-A97F-BCC43E419C30}">
      <dsp:nvSpPr>
        <dsp:cNvPr id="0" name=""/>
        <dsp:cNvSpPr/>
      </dsp:nvSpPr>
      <dsp:spPr>
        <a:xfrm>
          <a:off x="5300545" y="368363"/>
          <a:ext cx="5402331" cy="2030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97" tIns="161997" rIns="161997" bIns="1619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Previous and subsequent schools associated with Syracuse University </a:t>
          </a: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Anatomy courses and dissection opportunities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 </a:t>
          </a: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Archival material – exhumation, cadaver trade, Auburn prison</a:t>
          </a:r>
        </a:p>
      </dsp:txBody>
      <dsp:txXfrm>
        <a:off x="5300545" y="368363"/>
        <a:ext cx="5402331" cy="2030666"/>
      </dsp:txXfrm>
    </dsp:sp>
    <dsp:sp modelId="{235B80BD-9BF8-45AC-9F9C-86E05B49104A}">
      <dsp:nvSpPr>
        <dsp:cNvPr id="0" name=""/>
        <dsp:cNvSpPr/>
      </dsp:nvSpPr>
      <dsp:spPr>
        <a:xfrm>
          <a:off x="-274577" y="2785956"/>
          <a:ext cx="11237390" cy="2253442"/>
        </a:xfrm>
        <a:prstGeom prst="roundRect">
          <a:avLst>
            <a:gd name="adj" fmla="val 10000"/>
          </a:avLst>
        </a:prstGeom>
        <a:solidFill>
          <a:schemeClr val="accent3">
            <a:tint val="55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617CF-BFB8-4631-A73B-F7C3EC89A01A}">
      <dsp:nvSpPr>
        <dsp:cNvPr id="0" name=""/>
        <dsp:cNvSpPr/>
      </dsp:nvSpPr>
      <dsp:spPr>
        <a:xfrm>
          <a:off x="-49771" y="3285723"/>
          <a:ext cx="1318327" cy="12377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000" b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ED2AC-F85C-45AA-8DA3-7AF98DC44E6B}">
      <dsp:nvSpPr>
        <dsp:cNvPr id="0" name=""/>
        <dsp:cNvSpPr/>
      </dsp:nvSpPr>
      <dsp:spPr>
        <a:xfrm>
          <a:off x="1165162" y="3435580"/>
          <a:ext cx="4983968" cy="1115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405" tIns="138405" rIns="138405" bIns="138405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we don’t know </a:t>
          </a:r>
        </a:p>
      </dsp:txBody>
      <dsp:txXfrm>
        <a:off x="1165162" y="3435580"/>
        <a:ext cx="4983968" cy="1115133"/>
      </dsp:txXfrm>
    </dsp:sp>
    <dsp:sp modelId="{508C6D3C-49B1-4FC9-BCE2-94441F98F959}">
      <dsp:nvSpPr>
        <dsp:cNvPr id="0" name=""/>
        <dsp:cNvSpPr/>
      </dsp:nvSpPr>
      <dsp:spPr>
        <a:xfrm>
          <a:off x="5300554" y="2978225"/>
          <a:ext cx="5587516" cy="186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97" tIns="161997" rIns="161997" bIns="1619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Age of the collection/ length of accumulation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Method of procurement 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Fate of the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Gevena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College Anatomical Museum</a:t>
          </a:r>
        </a:p>
      </dsp:txBody>
      <dsp:txXfrm>
        <a:off x="5300554" y="2978225"/>
        <a:ext cx="5587516" cy="18689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6E2D3-205F-4412-B604-17F7FDFC341B}">
      <dsp:nvSpPr>
        <dsp:cNvPr id="0" name=""/>
        <dsp:cNvSpPr/>
      </dsp:nvSpPr>
      <dsp:spPr>
        <a:xfrm>
          <a:off x="-274577" y="236939"/>
          <a:ext cx="11237390" cy="2320424"/>
        </a:xfrm>
        <a:prstGeom prst="roundRect">
          <a:avLst>
            <a:gd name="adj" fmla="val 1000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FB800-29B2-422F-A882-2CD358520650}">
      <dsp:nvSpPr>
        <dsp:cNvPr id="0" name=""/>
        <dsp:cNvSpPr/>
      </dsp:nvSpPr>
      <dsp:spPr>
        <a:xfrm>
          <a:off x="-70827" y="783092"/>
          <a:ext cx="1360438" cy="1243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51FEB-3A50-4666-8ABC-65929DDF2DE6}">
      <dsp:nvSpPr>
        <dsp:cNvPr id="0" name=""/>
        <dsp:cNvSpPr/>
      </dsp:nvSpPr>
      <dsp:spPr>
        <a:xfrm>
          <a:off x="1433980" y="1073844"/>
          <a:ext cx="3477773" cy="581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42" tIns="99942" rIns="99942" bIns="99942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we know</a:t>
          </a:r>
        </a:p>
      </dsp:txBody>
      <dsp:txXfrm>
        <a:off x="1433980" y="1073844"/>
        <a:ext cx="3477773" cy="581453"/>
      </dsp:txXfrm>
    </dsp:sp>
    <dsp:sp modelId="{F76C4525-BCF9-432E-A97F-BCC43E419C30}">
      <dsp:nvSpPr>
        <dsp:cNvPr id="0" name=""/>
        <dsp:cNvSpPr/>
      </dsp:nvSpPr>
      <dsp:spPr>
        <a:xfrm>
          <a:off x="5300545" y="368363"/>
          <a:ext cx="5402331" cy="2030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97" tIns="161997" rIns="161997" bIns="1619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ea typeface="Aptos" panose="020B0004020202020204" pitchFamily="34" charset="0"/>
            </a:rPr>
            <a:t>&gt;</a:t>
          </a:r>
          <a:r>
            <a:rPr lang="en-US" sz="2000" kern="1200" dirty="0">
              <a:latin typeface="Times New Roman" panose="02020603050405020304" pitchFamily="18" charset="0"/>
              <a:ea typeface="Aptos" panose="020B0004020202020204" pitchFamily="34" charset="0"/>
            </a:rPr>
            <a:t> M</a:t>
          </a:r>
          <a:r>
            <a:rPr lang="en-US" sz="2000" kern="1200" dirty="0">
              <a:effectLst/>
              <a:latin typeface="Times New Roman" panose="02020603050405020304" pitchFamily="18" charset="0"/>
              <a:ea typeface="Aptos" panose="020B0004020202020204" pitchFamily="34" charset="0"/>
            </a:rPr>
            <a:t>ainly adult human skeletal remains with some sub-adult specimens</a:t>
          </a: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ea typeface="Aptos" panose="020B0004020202020204" pitchFamily="34" charset="0"/>
            </a:rPr>
            <a:t>&gt;</a:t>
          </a:r>
          <a:r>
            <a:rPr lang="en-US" sz="2000" kern="1200" dirty="0">
              <a:latin typeface="Times New Roman" panose="02020603050405020304" pitchFamily="18" charset="0"/>
              <a:ea typeface="Aptos" panose="020B0004020202020204" pitchFamily="34" charset="0"/>
            </a:rPr>
            <a:t> Mostly commingled and sorted by element and side </a:t>
          </a:r>
          <a:endParaRPr lang="en-US" sz="2000" kern="1200" dirty="0"/>
        </a:p>
      </dsp:txBody>
      <dsp:txXfrm>
        <a:off x="5300545" y="368363"/>
        <a:ext cx="5402331" cy="2030666"/>
      </dsp:txXfrm>
    </dsp:sp>
    <dsp:sp modelId="{235B80BD-9BF8-45AC-9F9C-86E05B49104A}">
      <dsp:nvSpPr>
        <dsp:cNvPr id="0" name=""/>
        <dsp:cNvSpPr/>
      </dsp:nvSpPr>
      <dsp:spPr>
        <a:xfrm>
          <a:off x="-274577" y="2785956"/>
          <a:ext cx="11237390" cy="2253442"/>
        </a:xfrm>
        <a:prstGeom prst="roundRect">
          <a:avLst>
            <a:gd name="adj" fmla="val 10000"/>
          </a:avLst>
        </a:prstGeom>
        <a:solidFill>
          <a:schemeClr val="accent3">
            <a:tint val="55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617CF-BFB8-4631-A73B-F7C3EC89A01A}">
      <dsp:nvSpPr>
        <dsp:cNvPr id="0" name=""/>
        <dsp:cNvSpPr/>
      </dsp:nvSpPr>
      <dsp:spPr>
        <a:xfrm>
          <a:off x="-49771" y="3285723"/>
          <a:ext cx="1318327" cy="12377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000" b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ED2AC-F85C-45AA-8DA3-7AF98DC44E6B}">
      <dsp:nvSpPr>
        <dsp:cNvPr id="0" name=""/>
        <dsp:cNvSpPr/>
      </dsp:nvSpPr>
      <dsp:spPr>
        <a:xfrm>
          <a:off x="1165162" y="3435580"/>
          <a:ext cx="4983968" cy="1115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405" tIns="138405" rIns="138405" bIns="138405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we don’t know </a:t>
          </a:r>
        </a:p>
      </dsp:txBody>
      <dsp:txXfrm>
        <a:off x="1165162" y="3435580"/>
        <a:ext cx="4983968" cy="1115133"/>
      </dsp:txXfrm>
    </dsp:sp>
    <dsp:sp modelId="{508C6D3C-49B1-4FC9-BCE2-94441F98F959}">
      <dsp:nvSpPr>
        <dsp:cNvPr id="0" name=""/>
        <dsp:cNvSpPr/>
      </dsp:nvSpPr>
      <dsp:spPr>
        <a:xfrm>
          <a:off x="5300554" y="2978225"/>
          <a:ext cx="5587516" cy="186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97" tIns="161997" rIns="161997" bIns="1619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Number of individuals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Information associated with biological profiles (age, sex, ancestry, stature)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Age of remains/ where they were obtained from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Trauma, pathology, taphonomy, anomalies,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etc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?</a:t>
          </a:r>
        </a:p>
      </dsp:txBody>
      <dsp:txXfrm>
        <a:off x="5300554" y="2978225"/>
        <a:ext cx="5587516" cy="18689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A6E9F-BF81-4828-B0F9-1969F8622A8B}">
      <dsp:nvSpPr>
        <dsp:cNvPr id="0" name=""/>
        <dsp:cNvSpPr/>
      </dsp:nvSpPr>
      <dsp:spPr>
        <a:xfrm>
          <a:off x="0" y="0"/>
          <a:ext cx="8267326" cy="1289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 there evidence to support the theory that these remains were part of a medical/ anatomical teaching collection?</a:t>
          </a:r>
        </a:p>
      </dsp:txBody>
      <dsp:txXfrm>
        <a:off x="37757" y="37757"/>
        <a:ext cx="6876255" cy="1213615"/>
      </dsp:txXfrm>
    </dsp:sp>
    <dsp:sp modelId="{66022DBF-7138-4A17-8AF4-2EBD582B151C}">
      <dsp:nvSpPr>
        <dsp:cNvPr id="0" name=""/>
        <dsp:cNvSpPr/>
      </dsp:nvSpPr>
      <dsp:spPr>
        <a:xfrm>
          <a:off x="729469" y="1503983"/>
          <a:ext cx="8267326" cy="1289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many individuals are present in this collection?</a:t>
          </a:r>
        </a:p>
      </dsp:txBody>
      <dsp:txXfrm>
        <a:off x="767226" y="1541740"/>
        <a:ext cx="6624408" cy="1213615"/>
      </dsp:txXfrm>
    </dsp:sp>
    <dsp:sp modelId="{07773124-AE70-4099-BF8C-2B5FDDD90DF6}">
      <dsp:nvSpPr>
        <dsp:cNvPr id="0" name=""/>
        <dsp:cNvSpPr/>
      </dsp:nvSpPr>
      <dsp:spPr>
        <a:xfrm>
          <a:off x="1458939" y="3007967"/>
          <a:ext cx="8267326" cy="1289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Can </a:t>
          </a:r>
          <a:r>
            <a:rPr lang="en-US" sz="2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be used as a valuable database and data analysis tool for documenting and analyzing anatomical and medical teaching collections of skeletal remains? </a:t>
          </a:r>
        </a:p>
      </dsp:txBody>
      <dsp:txXfrm>
        <a:off x="1496696" y="3045724"/>
        <a:ext cx="6624408" cy="1213615"/>
      </dsp:txXfrm>
    </dsp:sp>
    <dsp:sp modelId="{ED43CA5C-3241-42BF-8146-2C7DEB766262}">
      <dsp:nvSpPr>
        <dsp:cNvPr id="0" name=""/>
        <dsp:cNvSpPr/>
      </dsp:nvSpPr>
      <dsp:spPr>
        <a:xfrm>
          <a:off x="7429392" y="977589"/>
          <a:ext cx="837933" cy="8379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lumMod val="5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617927" y="977589"/>
        <a:ext cx="460863" cy="630545"/>
      </dsp:txXfrm>
    </dsp:sp>
    <dsp:sp modelId="{772869AC-57DE-4C49-A296-104C006F29B6}">
      <dsp:nvSpPr>
        <dsp:cNvPr id="0" name=""/>
        <dsp:cNvSpPr/>
      </dsp:nvSpPr>
      <dsp:spPr>
        <a:xfrm>
          <a:off x="8158862" y="2472979"/>
          <a:ext cx="837933" cy="8379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5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47397" y="2472979"/>
        <a:ext cx="460863" cy="6305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FFEC6-4E1B-4D87-94DA-2D07A1C77EEA}">
      <dsp:nvSpPr>
        <dsp:cNvPr id="0" name=""/>
        <dsp:cNvSpPr/>
      </dsp:nvSpPr>
      <dsp:spPr>
        <a:xfrm>
          <a:off x="0" y="303390"/>
          <a:ext cx="2926429" cy="1858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931D0-2FFA-4A16-8765-952B5E56E607}">
      <dsp:nvSpPr>
        <dsp:cNvPr id="0" name=""/>
        <dsp:cNvSpPr/>
      </dsp:nvSpPr>
      <dsp:spPr>
        <a:xfrm>
          <a:off x="325158" y="612291"/>
          <a:ext cx="2926429" cy="1858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Commingled Remains Analytics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CoRA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– web application, database, and Application Programming Interface</a:t>
          </a:r>
          <a:r>
            <a:rPr lang="en-US" sz="2000" kern="12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379585" y="666718"/>
        <a:ext cx="2817575" cy="1749428"/>
      </dsp:txXfrm>
    </dsp:sp>
    <dsp:sp modelId="{D57AFC8A-5AD8-414E-9DB4-AFAA5DCD8945}">
      <dsp:nvSpPr>
        <dsp:cNvPr id="0" name=""/>
        <dsp:cNvSpPr/>
      </dsp:nvSpPr>
      <dsp:spPr>
        <a:xfrm>
          <a:off x="3576746" y="303390"/>
          <a:ext cx="2926429" cy="1858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D7E12-6CD8-4E51-AB89-0F1F7C0D4B46}">
      <dsp:nvSpPr>
        <dsp:cNvPr id="0" name=""/>
        <dsp:cNvSpPr/>
      </dsp:nvSpPr>
      <dsp:spPr>
        <a:xfrm>
          <a:off x="3901905" y="612291"/>
          <a:ext cx="2926429" cy="1858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Created by </a:t>
          </a: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Dr. Sachin </a:t>
          </a:r>
          <a:r>
            <a:rPr lang="en-US" sz="20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Pawaskar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University of Nebraska Omaha</a:t>
          </a:r>
        </a:p>
      </dsp:txBody>
      <dsp:txXfrm>
        <a:off x="3956332" y="666718"/>
        <a:ext cx="2817575" cy="1749428"/>
      </dsp:txXfrm>
    </dsp:sp>
    <dsp:sp modelId="{6F283E59-FDDA-40D5-B25C-331D535D6B1B}">
      <dsp:nvSpPr>
        <dsp:cNvPr id="0" name=""/>
        <dsp:cNvSpPr/>
      </dsp:nvSpPr>
      <dsp:spPr>
        <a:xfrm>
          <a:off x="7153493" y="303390"/>
          <a:ext cx="2926429" cy="1858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B8FE4-2C48-43B3-A75C-F5A64A1EADCF}">
      <dsp:nvSpPr>
        <dsp:cNvPr id="0" name=""/>
        <dsp:cNvSpPr/>
      </dsp:nvSpPr>
      <dsp:spPr>
        <a:xfrm>
          <a:off x="7478651" y="612291"/>
          <a:ext cx="2926429" cy="1858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Developed specifically for inventorying and analyzing assemblages of </a:t>
          </a: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commingled human remains</a:t>
          </a:r>
          <a:r>
            <a:rPr lang="en-US" sz="2000" b="0" kern="12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7533078" y="666718"/>
        <a:ext cx="2817575" cy="17494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CE1A2-CAE2-4C68-90D0-EF5F98538218}">
      <dsp:nvSpPr>
        <dsp:cNvPr id="0" name=""/>
        <dsp:cNvSpPr/>
      </dsp:nvSpPr>
      <dsp:spPr>
        <a:xfrm>
          <a:off x="224388" y="14249"/>
          <a:ext cx="3233509" cy="237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Basic Inventory</a:t>
          </a:r>
        </a:p>
      </dsp:txBody>
      <dsp:txXfrm>
        <a:off x="224388" y="14249"/>
        <a:ext cx="3233509" cy="1293403"/>
      </dsp:txXfrm>
    </dsp:sp>
    <dsp:sp modelId="{76DE9C66-B14C-4111-8BD1-05D7A6C66ED0}">
      <dsp:nvSpPr>
        <dsp:cNvPr id="0" name=""/>
        <dsp:cNvSpPr/>
      </dsp:nvSpPr>
      <dsp:spPr>
        <a:xfrm>
          <a:off x="557373" y="675552"/>
          <a:ext cx="4992603" cy="44607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500" kern="1200" dirty="0"/>
        </a:p>
      </dsp:txBody>
      <dsp:txXfrm>
        <a:off x="688023" y="806202"/>
        <a:ext cx="4731303" cy="4199402"/>
      </dsp:txXfrm>
    </dsp:sp>
    <dsp:sp modelId="{9D467969-F3D2-498C-AB1C-C2E79BCB1D37}">
      <dsp:nvSpPr>
        <dsp:cNvPr id="0" name=""/>
        <dsp:cNvSpPr/>
      </dsp:nvSpPr>
      <dsp:spPr>
        <a:xfrm rot="21593260">
          <a:off x="4141185" y="79351"/>
          <a:ext cx="1500062" cy="5840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141185" y="196336"/>
        <a:ext cx="1324843" cy="350438"/>
      </dsp:txXfrm>
    </dsp:sp>
    <dsp:sp modelId="{10BFF345-5674-4918-A268-B13972E181B3}">
      <dsp:nvSpPr>
        <dsp:cNvPr id="0" name=""/>
        <dsp:cNvSpPr/>
      </dsp:nvSpPr>
      <dsp:spPr>
        <a:xfrm>
          <a:off x="6171123" y="2591"/>
          <a:ext cx="3233509" cy="237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Completeness </a:t>
          </a:r>
        </a:p>
      </dsp:txBody>
      <dsp:txXfrm>
        <a:off x="6171123" y="2591"/>
        <a:ext cx="3233509" cy="1293403"/>
      </dsp:txXfrm>
    </dsp:sp>
    <dsp:sp modelId="{5B260201-9C3B-4B7E-8696-2C6095AE2918}">
      <dsp:nvSpPr>
        <dsp:cNvPr id="0" name=""/>
        <dsp:cNvSpPr/>
      </dsp:nvSpPr>
      <dsp:spPr>
        <a:xfrm>
          <a:off x="6305325" y="668646"/>
          <a:ext cx="5060183" cy="4467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500" kern="1200" dirty="0"/>
        </a:p>
      </dsp:txBody>
      <dsp:txXfrm>
        <a:off x="6436177" y="799498"/>
        <a:ext cx="4798479" cy="42059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CE1A2-CAE2-4C68-90D0-EF5F98538218}">
      <dsp:nvSpPr>
        <dsp:cNvPr id="0" name=""/>
        <dsp:cNvSpPr/>
      </dsp:nvSpPr>
      <dsp:spPr>
        <a:xfrm>
          <a:off x="224388" y="14249"/>
          <a:ext cx="3233509" cy="237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Measurements </a:t>
          </a:r>
        </a:p>
      </dsp:txBody>
      <dsp:txXfrm>
        <a:off x="224388" y="14249"/>
        <a:ext cx="3233509" cy="1293403"/>
      </dsp:txXfrm>
    </dsp:sp>
    <dsp:sp modelId="{76DE9C66-B14C-4111-8BD1-05D7A6C66ED0}">
      <dsp:nvSpPr>
        <dsp:cNvPr id="0" name=""/>
        <dsp:cNvSpPr/>
      </dsp:nvSpPr>
      <dsp:spPr>
        <a:xfrm>
          <a:off x="557373" y="675552"/>
          <a:ext cx="4992603" cy="44607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500" kern="1200" dirty="0"/>
        </a:p>
      </dsp:txBody>
      <dsp:txXfrm>
        <a:off x="688023" y="806202"/>
        <a:ext cx="4731303" cy="4199402"/>
      </dsp:txXfrm>
    </dsp:sp>
    <dsp:sp modelId="{9D467969-F3D2-498C-AB1C-C2E79BCB1D37}">
      <dsp:nvSpPr>
        <dsp:cNvPr id="0" name=""/>
        <dsp:cNvSpPr/>
      </dsp:nvSpPr>
      <dsp:spPr>
        <a:xfrm rot="21593260">
          <a:off x="4141185" y="79351"/>
          <a:ext cx="1500062" cy="5840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141185" y="196336"/>
        <a:ext cx="1324843" cy="350438"/>
      </dsp:txXfrm>
    </dsp:sp>
    <dsp:sp modelId="{10BFF345-5674-4918-A268-B13972E181B3}">
      <dsp:nvSpPr>
        <dsp:cNvPr id="0" name=""/>
        <dsp:cNvSpPr/>
      </dsp:nvSpPr>
      <dsp:spPr>
        <a:xfrm>
          <a:off x="6171123" y="2591"/>
          <a:ext cx="3233509" cy="237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Taphonomy </a:t>
          </a:r>
        </a:p>
      </dsp:txBody>
      <dsp:txXfrm>
        <a:off x="6171123" y="2591"/>
        <a:ext cx="3233509" cy="1293403"/>
      </dsp:txXfrm>
    </dsp:sp>
    <dsp:sp modelId="{5B260201-9C3B-4B7E-8696-2C6095AE2918}">
      <dsp:nvSpPr>
        <dsp:cNvPr id="0" name=""/>
        <dsp:cNvSpPr/>
      </dsp:nvSpPr>
      <dsp:spPr>
        <a:xfrm>
          <a:off x="6305325" y="668646"/>
          <a:ext cx="5060183" cy="4467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500" kern="1200" dirty="0"/>
        </a:p>
      </dsp:txBody>
      <dsp:txXfrm>
        <a:off x="6436177" y="799498"/>
        <a:ext cx="4798479" cy="42059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CE1A2-CAE2-4C68-90D0-EF5F98538218}">
      <dsp:nvSpPr>
        <dsp:cNvPr id="0" name=""/>
        <dsp:cNvSpPr/>
      </dsp:nvSpPr>
      <dsp:spPr>
        <a:xfrm>
          <a:off x="494854" y="23928"/>
          <a:ext cx="7360609" cy="216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5. Data Visualization</a:t>
          </a:r>
        </a:p>
      </dsp:txBody>
      <dsp:txXfrm>
        <a:off x="494854" y="23928"/>
        <a:ext cx="7360609" cy="1440000"/>
      </dsp:txXfrm>
    </dsp:sp>
    <dsp:sp modelId="{76DE9C66-B14C-4111-8BD1-05D7A6C66ED0}">
      <dsp:nvSpPr>
        <dsp:cNvPr id="0" name=""/>
        <dsp:cNvSpPr/>
      </dsp:nvSpPr>
      <dsp:spPr>
        <a:xfrm>
          <a:off x="580" y="719458"/>
          <a:ext cx="11364928" cy="4416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0" tIns="355600" rIns="355600" bIns="355600" numCol="1" spcCol="1270" anchor="t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0" kern="1200" dirty="0"/>
        </a:p>
      </dsp:txBody>
      <dsp:txXfrm>
        <a:off x="129944" y="848822"/>
        <a:ext cx="11106200" cy="41580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5E004-0F75-495E-A223-82D0E0C6805E}">
      <dsp:nvSpPr>
        <dsp:cNvPr id="0" name=""/>
        <dsp:cNvSpPr/>
      </dsp:nvSpPr>
      <dsp:spPr>
        <a:xfrm>
          <a:off x="463963" y="985850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D413E-D6FC-48ED-89E3-D393270EFA21}">
      <dsp:nvSpPr>
        <dsp:cNvPr id="0" name=""/>
        <dsp:cNvSpPr/>
      </dsp:nvSpPr>
      <dsp:spPr>
        <a:xfrm>
          <a:off x="457502" y="1070974"/>
          <a:ext cx="1316797" cy="1133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4BC9F-7AB2-4DED-AE1D-2408F2C19896}">
      <dsp:nvSpPr>
        <dsp:cNvPr id="0" name=""/>
        <dsp:cNvSpPr/>
      </dsp:nvSpPr>
      <dsp:spPr>
        <a:xfrm>
          <a:off x="47150" y="2695850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2252</a:t>
          </a:r>
          <a:r>
            <a:rPr lang="en-US" sz="1800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 individual specimens recorded (excluding hands/feet)</a:t>
          </a:r>
        </a:p>
      </dsp:txBody>
      <dsp:txXfrm>
        <a:off x="47150" y="2695850"/>
        <a:ext cx="2137500" cy="720000"/>
      </dsp:txXfrm>
    </dsp:sp>
    <dsp:sp modelId="{09AAC720-3DDE-4624-9789-A61FE550A023}">
      <dsp:nvSpPr>
        <dsp:cNvPr id="0" name=""/>
        <dsp:cNvSpPr/>
      </dsp:nvSpPr>
      <dsp:spPr>
        <a:xfrm>
          <a:off x="2975525" y="985850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C1875-F0A1-4BB1-993E-CF276977D905}">
      <dsp:nvSpPr>
        <dsp:cNvPr id="0" name=""/>
        <dsp:cNvSpPr/>
      </dsp:nvSpPr>
      <dsp:spPr>
        <a:xfrm>
          <a:off x="3253400" y="1263725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153BE-255B-4FCD-92EB-330F5AB8C80F}">
      <dsp:nvSpPr>
        <dsp:cNvPr id="0" name=""/>
        <dsp:cNvSpPr/>
      </dsp:nvSpPr>
      <dsp:spPr>
        <a:xfrm>
          <a:off x="2558713" y="2695850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Over </a:t>
          </a:r>
          <a:r>
            <a:rPr lang="en-US" sz="18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two-thirds</a:t>
          </a:r>
          <a:r>
            <a:rPr lang="en-US" sz="1800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 of the specimens were complete</a:t>
          </a:r>
        </a:p>
      </dsp:txBody>
      <dsp:txXfrm>
        <a:off x="2558713" y="2695850"/>
        <a:ext cx="2137500" cy="720000"/>
      </dsp:txXfrm>
    </dsp:sp>
    <dsp:sp modelId="{B2B24E80-D948-4E8E-A8B7-50337F40B7D9}">
      <dsp:nvSpPr>
        <dsp:cNvPr id="0" name=""/>
        <dsp:cNvSpPr/>
      </dsp:nvSpPr>
      <dsp:spPr>
        <a:xfrm>
          <a:off x="5487088" y="985850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3D82D-A8E1-4E19-B67A-D137D28A0B78}">
      <dsp:nvSpPr>
        <dsp:cNvPr id="0" name=""/>
        <dsp:cNvSpPr/>
      </dsp:nvSpPr>
      <dsp:spPr>
        <a:xfrm>
          <a:off x="5610804" y="1163034"/>
          <a:ext cx="1056442" cy="9495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DE694-B5A2-4A60-AC77-266226915DC6}">
      <dsp:nvSpPr>
        <dsp:cNvPr id="0" name=""/>
        <dsp:cNvSpPr/>
      </dsp:nvSpPr>
      <dsp:spPr>
        <a:xfrm>
          <a:off x="5070276" y="2695850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Most common </a:t>
          </a:r>
          <a:r>
            <a:rPr lang="en-US" sz="1800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elements: Ribs 3-10 &gt; Scapula &gt; Rib 2</a:t>
          </a:r>
        </a:p>
      </dsp:txBody>
      <dsp:txXfrm>
        <a:off x="5070276" y="2695850"/>
        <a:ext cx="21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16E5C-2304-46A0-9BC3-D1D82BCAACC8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81AD5-284A-40D8-9B7F-536F5E2C9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3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81AD5-284A-40D8-9B7F-536F5E2C98B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7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0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4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58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2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6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2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95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2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0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17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6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69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68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record/5694496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wealthtimes.org/2022/01/28/researchers-at-mcv-to-conduct-dna-analysis-on-19th-human-remains-found-on-campus/" TargetMode="External"/><Relationship Id="rId13" Type="http://schemas.openxmlformats.org/officeDocument/2006/relationships/hyperlink" Target="https://i.pinimg.com/736x/3e/68/f7/3e68f786fe175b1f77b2abe34c6ba667--in-the-classroom-paper-industry.jpg" TargetMode="External"/><Relationship Id="rId3" Type="http://schemas.openxmlformats.org/officeDocument/2006/relationships/hyperlink" Target="https://www.villagepreservation.org/2018/05/17/elizabeth-blackwells-nyc-the-historic-sites-where-americas-first-female-doctor-made-her-mark/" TargetMode="External"/><Relationship Id="rId7" Type="http://schemas.openxmlformats.org/officeDocument/2006/relationships/hyperlink" Target="https://www.sciencephoto.com/media/150111/view/american-university-of-beirut" TargetMode="External"/><Relationship Id="rId12" Type="http://schemas.openxmlformats.org/officeDocument/2006/relationships/hyperlink" Target="https://cora-analytics.coracore.org/" TargetMode="External"/><Relationship Id="rId2" Type="http://schemas.openxmlformats.org/officeDocument/2006/relationships/hyperlink" Target="https://www.laphamsquarterly.org/roundtable/body-snatchers-old-new-y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uzzfeednews.com/article/gabrielsanchez/pictures-history-of-new-york-city-hospitals-coronavirus" TargetMode="External"/><Relationship Id="rId11" Type="http://schemas.openxmlformats.org/officeDocument/2006/relationships/hyperlink" Target="https://universitypositions.eu/universities/europe/university-of-milan" TargetMode="External"/><Relationship Id="rId5" Type="http://schemas.openxmlformats.org/officeDocument/2006/relationships/hyperlink" Target="https://www.civilwarmed.org/bodysnatching/" TargetMode="External"/><Relationship Id="rId15" Type="http://schemas.openxmlformats.org/officeDocument/2006/relationships/hyperlink" Target="https://techcommunity.microsoft.com/blog/microsoft_365blog/adaptive-card-based-loop-components-collaborate-on-live-content-in-teams-and-out/3644272" TargetMode="External"/><Relationship Id="rId10" Type="http://schemas.openxmlformats.org/officeDocument/2006/relationships/hyperlink" Target="https://www.nationalww2museum.org/war/topics/defense-powmia-accounting-agency" TargetMode="External"/><Relationship Id="rId4" Type="http://schemas.openxmlformats.org/officeDocument/2006/relationships/hyperlink" Target="https://www.cardcow.com/461826/birds-eye-view-auburn-prison-new-york/" TargetMode="External"/><Relationship Id="rId9" Type="http://schemas.openxmlformats.org/officeDocument/2006/relationships/hyperlink" Target="https://www.shorpy.com/node/644" TargetMode="External"/><Relationship Id="rId14" Type="http://schemas.openxmlformats.org/officeDocument/2006/relationships/hyperlink" Target="https://www.dreamstime.com/royalty-free-stock-images-scribble-napkin-table-pen-image5310409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A37442-EAE9-6CFC-AC74-44222B37F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cabinet with drawers&#10;&#10;Description automatically generated">
            <a:extLst>
              <a:ext uri="{FF2B5EF4-FFF2-40B4-BE49-F238E27FC236}">
                <a16:creationId xmlns:a16="http://schemas.microsoft.com/office/drawing/2014/main" id="{04CEE5C7-55AB-6515-E240-E024FAEDA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6" r="20956"/>
          <a:stretch/>
        </p:blipFill>
        <p:spPr>
          <a:xfrm rot="5400000">
            <a:off x="2666999" y="-2666999"/>
            <a:ext cx="6858000" cy="12191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117A24-9D5E-A791-A2F4-8C81AC60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0265" y="-960268"/>
            <a:ext cx="6857998" cy="87785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8000"/>
                </a:srgbClr>
              </a:gs>
              <a:gs pos="100000">
                <a:srgbClr val="000000">
                  <a:alpha val="5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9ECF2-55F2-87B5-2100-685725C8F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783" y="1460585"/>
            <a:ext cx="5029198" cy="2660496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Quantification of Commingled Human Skeletal Remains in Syracuse University’s Historic Medical Teaching Collection Using the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Ecosystem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5BFDA-3BBD-E122-097E-3F69F27B4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783" y="4121081"/>
            <a:ext cx="5029198" cy="195627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Madeline Kelly</a:t>
            </a:r>
          </a:p>
        </p:txBody>
      </p:sp>
    </p:spTree>
    <p:extLst>
      <p:ext uri="{BB962C8B-B14F-4D97-AF65-F5344CB8AC3E}">
        <p14:creationId xmlns:p14="http://schemas.microsoft.com/office/powerpoint/2010/main" val="3340393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384B7-C31C-1BC7-B1EB-0EC9F1314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A real human skeleton made more than 100 years ago. An exhibit from the ...">
            <a:extLst>
              <a:ext uri="{FF2B5EF4-FFF2-40B4-BE49-F238E27FC236}">
                <a16:creationId xmlns:a16="http://schemas.microsoft.com/office/drawing/2014/main" id="{C9293D1C-D0F4-267F-9861-8DCB1548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723" y="169136"/>
            <a:ext cx="2169518" cy="283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D7E634-3E48-5638-2BB8-44465667D6EA}"/>
              </a:ext>
            </a:extLst>
          </p:cNvPr>
          <p:cNvSpPr txBox="1"/>
          <p:nvPr/>
        </p:nvSpPr>
        <p:spPr>
          <a:xfrm>
            <a:off x="8957825" y="2955185"/>
            <a:ext cx="308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Osteological Collections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B29B23-D457-410B-9DAF-30A049772240}"/>
              </a:ext>
            </a:extLst>
          </p:cNvPr>
          <p:cNvSpPr txBox="1"/>
          <p:nvPr/>
        </p:nvSpPr>
        <p:spPr>
          <a:xfrm>
            <a:off x="8957825" y="169136"/>
            <a:ext cx="3017520" cy="3259864"/>
          </a:xfrm>
          <a:prstGeom prst="rect">
            <a:avLst/>
          </a:prstGeom>
          <a:noFill/>
          <a:ln w="666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B1946214-F7F9-5C86-2909-EFDD0227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968" y="1432762"/>
            <a:ext cx="3845065" cy="38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9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88D59-1C16-152C-5039-0A225EA30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CD73-87B6-53B8-FA14-4778F0131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7" y="295735"/>
            <a:ext cx="10192323" cy="95366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Syracuse University’s Medical Teaching Collection - History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0E30B8-B4A7-1554-0CD6-AA947E387CF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95467" y="1486723"/>
          <a:ext cx="11237390" cy="512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933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64F2-5A2F-CE71-884C-46670616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7" y="295735"/>
            <a:ext cx="10192323" cy="95366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Syracuse University’s Medical Teaching Collection -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5854D8-3708-B706-E08D-59A6F7FF2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391270"/>
              </p:ext>
            </p:extLst>
          </p:nvPr>
        </p:nvGraphicFramePr>
        <p:xfrm>
          <a:off x="795467" y="1486723"/>
          <a:ext cx="11237390" cy="512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346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329425-0083-BCD7-C8F1-24F1F98B7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FCE8CD-3FA1-5CD3-0A5E-DF1AE2370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283012" y="490590"/>
            <a:ext cx="11953381" cy="6475203"/>
          </a:xfrm>
          <a:custGeom>
            <a:avLst/>
            <a:gdLst>
              <a:gd name="connsiteX0" fmla="*/ 2195972 w 11953381"/>
              <a:gd name="connsiteY0" fmla="*/ 2336 h 6475203"/>
              <a:gd name="connsiteX1" fmla="*/ 6451 w 11953381"/>
              <a:gd name="connsiteY1" fmla="*/ 741155 h 6475203"/>
              <a:gd name="connsiteX2" fmla="*/ 0 w 11953381"/>
              <a:gd name="connsiteY2" fmla="*/ 746044 h 6475203"/>
              <a:gd name="connsiteX3" fmla="*/ 100003 w 11953381"/>
              <a:gd name="connsiteY3" fmla="*/ 6475203 h 6475203"/>
              <a:gd name="connsiteX4" fmla="*/ 11953381 w 11953381"/>
              <a:gd name="connsiteY4" fmla="*/ 6268302 h 6475203"/>
              <a:gd name="connsiteX5" fmla="*/ 4666255 w 11953381"/>
              <a:gd name="connsiteY5" fmla="*/ 753030 h 6475203"/>
              <a:gd name="connsiteX6" fmla="*/ 4581978 w 11953381"/>
              <a:gd name="connsiteY6" fmla="*/ 692507 h 6475203"/>
              <a:gd name="connsiteX7" fmla="*/ 2429229 w 11953381"/>
              <a:gd name="connsiteY7" fmla="*/ 1150 h 6475203"/>
              <a:gd name="connsiteX8" fmla="*/ 2195972 w 11953381"/>
              <a:gd name="connsiteY8" fmla="*/ 2336 h 647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53381" h="6475203">
                <a:moveTo>
                  <a:pt x="2195972" y="2336"/>
                </a:moveTo>
                <a:cubicBezTo>
                  <a:pt x="1419299" y="28801"/>
                  <a:pt x="654656" y="279884"/>
                  <a:pt x="6451" y="741155"/>
                </a:cubicBezTo>
                <a:lnTo>
                  <a:pt x="0" y="746044"/>
                </a:lnTo>
                <a:lnTo>
                  <a:pt x="100003" y="6475203"/>
                </a:lnTo>
                <a:lnTo>
                  <a:pt x="11953381" y="6268302"/>
                </a:lnTo>
                <a:lnTo>
                  <a:pt x="4666255" y="753030"/>
                </a:lnTo>
                <a:lnTo>
                  <a:pt x="4581978" y="692507"/>
                </a:lnTo>
                <a:cubicBezTo>
                  <a:pt x="3924516" y="245206"/>
                  <a:pt x="3176141" y="19009"/>
                  <a:pt x="2429229" y="1150"/>
                </a:cubicBezTo>
                <a:cubicBezTo>
                  <a:pt x="2351426" y="-711"/>
                  <a:pt x="2273638" y="-310"/>
                  <a:pt x="2195972" y="2336"/>
                </a:cubicBezTo>
                <a:close/>
              </a:path>
            </a:pathLst>
          </a:custGeom>
          <a:gradFill>
            <a:gsLst>
              <a:gs pos="3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5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233BA-2E78-65B0-6609-E82B8DBE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90" y="386775"/>
            <a:ext cx="8886884" cy="9536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E449A2-6AAD-EC7E-5A70-E48D43603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847786"/>
              </p:ext>
            </p:extLst>
          </p:nvPr>
        </p:nvGraphicFramePr>
        <p:xfrm>
          <a:off x="1232867" y="1823500"/>
          <a:ext cx="9726266" cy="4297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140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FD9C304-A804-6479-0D52-63EB962C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723" y="2699904"/>
            <a:ext cx="6476554" cy="1458192"/>
          </a:xfrm>
          <a:ln w="38100">
            <a:solidFill>
              <a:schemeClr val="tx1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and Methods </a:t>
            </a:r>
          </a:p>
        </p:txBody>
      </p:sp>
    </p:spTree>
    <p:extLst>
      <p:ext uri="{BB962C8B-B14F-4D97-AF65-F5344CB8AC3E}">
        <p14:creationId xmlns:p14="http://schemas.microsoft.com/office/powerpoint/2010/main" val="203855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0300B1B-B85E-D514-C6B4-30126EBB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CC8CFE-31F3-0DA5-6AC8-9A74170BF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9FB23B6-1F34-5B6A-2697-938FB355B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71" y="734156"/>
            <a:ext cx="10617872" cy="538161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0B061-8618-8E8F-CAD7-1C4FF92E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815" y="1011360"/>
            <a:ext cx="7917227" cy="574157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10E7E26-A29B-6442-FAB1-74BDF347E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509424"/>
              </p:ext>
            </p:extLst>
          </p:nvPr>
        </p:nvGraphicFramePr>
        <p:xfrm>
          <a:off x="885889" y="1511187"/>
          <a:ext cx="10405081" cy="2773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2" name="Picture 8" descr="DPAA Reaches FOC Status &gt; Defense POW/MIA Accounting Agency &gt; Recent News &amp; Stories">
            <a:extLst>
              <a:ext uri="{FF2B5EF4-FFF2-40B4-BE49-F238E27FC236}">
                <a16:creationId xmlns:a16="http://schemas.microsoft.com/office/drawing/2014/main" id="{DFD6714A-7101-DC73-964F-5C38CC4DF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649" y="4356368"/>
            <a:ext cx="1490272" cy="149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versity Positions - University of Milan">
            <a:extLst>
              <a:ext uri="{FF2B5EF4-FFF2-40B4-BE49-F238E27FC236}">
                <a16:creationId xmlns:a16="http://schemas.microsoft.com/office/drawing/2014/main" id="{FC21D78E-92CE-9367-138B-44C8F1410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0" t="13329" r="9180" b="22351"/>
          <a:stretch/>
        </p:blipFill>
        <p:spPr bwMode="auto">
          <a:xfrm>
            <a:off x="6305862" y="4405286"/>
            <a:ext cx="2980546" cy="131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02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883A-07EC-556E-9DBE-CE1F3A24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83" y="487663"/>
            <a:ext cx="8886884" cy="573226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Why CoRA?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FEA51-91B4-27C0-C1E1-5EE934A5F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42" y="1434134"/>
            <a:ext cx="4991858" cy="39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2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D76ED-4AE3-4461-3237-08BAE23E9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CADD-17B3-EC1F-77B6-70AE7C30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83" y="487663"/>
            <a:ext cx="8886884" cy="573226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Why CoRA?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5E61E-CD2D-CB47-05D3-C8D768400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42" y="1434134"/>
            <a:ext cx="4991858" cy="3989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3DD90-F7AE-71DE-F554-E76A98ED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88" y="1508189"/>
            <a:ext cx="5804070" cy="38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0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D51F4A-726E-FADD-E452-53C853769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B087-4C69-49C2-A60A-FFB4A37E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83" y="487663"/>
            <a:ext cx="8886884" cy="573226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Why CoRA?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B107-E02E-C0D9-D9A3-713285895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970" y="5873226"/>
            <a:ext cx="8883836" cy="573226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 need 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cooperation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CE682-F613-EBC3-A514-DBCC46C7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42" y="1434134"/>
            <a:ext cx="4991858" cy="3989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59D51-A041-398C-A215-7654B4E3D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88" y="1508189"/>
            <a:ext cx="5804070" cy="38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1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19135-C93C-E919-EDE6-D6175FB0E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3BE8-EF36-24AC-FAA9-A298F497E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93" y="485030"/>
            <a:ext cx="8886884" cy="55221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B0FF16-7EA9-6FF7-B97A-01E27EF4C0BF}"/>
              </a:ext>
            </a:extLst>
          </p:cNvPr>
          <p:cNvCxnSpPr>
            <a:cxnSpLocks/>
          </p:cNvCxnSpPr>
          <p:nvPr/>
        </p:nvCxnSpPr>
        <p:spPr>
          <a:xfrm>
            <a:off x="1756950" y="1780354"/>
            <a:ext cx="853276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EFED01-D828-ED77-BEE6-A4E6F89FF97D}"/>
              </a:ext>
            </a:extLst>
          </p:cNvPr>
          <p:cNvCxnSpPr>
            <a:cxnSpLocks/>
          </p:cNvCxnSpPr>
          <p:nvPr/>
        </p:nvCxnSpPr>
        <p:spPr>
          <a:xfrm flipV="1">
            <a:off x="6071776" y="1284947"/>
            <a:ext cx="0" cy="5194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BB2C8-D7D6-7B16-9FE3-4A1D2EB8586D}"/>
              </a:ext>
            </a:extLst>
          </p:cNvPr>
          <p:cNvSpPr txBox="1"/>
          <p:nvPr/>
        </p:nvSpPr>
        <p:spPr>
          <a:xfrm>
            <a:off x="2830407" y="1327886"/>
            <a:ext cx="222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B2F86-58C7-E04C-55D6-8F8F47DF629B}"/>
              </a:ext>
            </a:extLst>
          </p:cNvPr>
          <p:cNvSpPr txBox="1"/>
          <p:nvPr/>
        </p:nvSpPr>
        <p:spPr>
          <a:xfrm>
            <a:off x="7084677" y="1324739"/>
            <a:ext cx="219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Methods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F01FED-84E4-3427-F740-2B4EBCB4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113" y="2000598"/>
            <a:ext cx="3679991" cy="13862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FBC330-E66B-217D-450D-3828B0E6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05" y="2073900"/>
            <a:ext cx="4084107" cy="12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02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11F0-D26A-1795-0B42-3E1B523C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AC99D3-59DD-1C0C-741F-F0B533967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841486"/>
              </p:ext>
            </p:extLst>
          </p:nvPr>
        </p:nvGraphicFramePr>
        <p:xfrm>
          <a:off x="1069848" y="2139696"/>
          <a:ext cx="8883836" cy="3677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998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7312E-B413-9281-ACB6-F74ABB5C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1134-1C59-4523-2E12-76858A59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93" y="485030"/>
            <a:ext cx="8886884" cy="55221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411154-A09C-C022-EF0E-0F0F66BBD85D}"/>
              </a:ext>
            </a:extLst>
          </p:cNvPr>
          <p:cNvCxnSpPr>
            <a:cxnSpLocks/>
          </p:cNvCxnSpPr>
          <p:nvPr/>
        </p:nvCxnSpPr>
        <p:spPr>
          <a:xfrm>
            <a:off x="1756950" y="1780354"/>
            <a:ext cx="853276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80BB2F-3791-723D-8814-7194726DCDBE}"/>
              </a:ext>
            </a:extLst>
          </p:cNvPr>
          <p:cNvCxnSpPr>
            <a:cxnSpLocks/>
          </p:cNvCxnSpPr>
          <p:nvPr/>
        </p:nvCxnSpPr>
        <p:spPr>
          <a:xfrm flipV="1">
            <a:off x="6071776" y="1284947"/>
            <a:ext cx="0" cy="5194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F7B9E5-EC72-9387-7D56-BD97260CC069}"/>
              </a:ext>
            </a:extLst>
          </p:cNvPr>
          <p:cNvSpPr txBox="1"/>
          <p:nvPr/>
        </p:nvSpPr>
        <p:spPr>
          <a:xfrm>
            <a:off x="2830407" y="1327886"/>
            <a:ext cx="222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9761D-2A12-570F-DEE4-74FC0409DE65}"/>
              </a:ext>
            </a:extLst>
          </p:cNvPr>
          <p:cNvSpPr txBox="1"/>
          <p:nvPr/>
        </p:nvSpPr>
        <p:spPr>
          <a:xfrm>
            <a:off x="7084677" y="1324739"/>
            <a:ext cx="219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Methods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AD7F39-FB7C-6082-D065-EA6385DE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113" y="2000598"/>
            <a:ext cx="3679991" cy="13862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C7375D-91AB-1B87-2AB1-F04C966C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05" y="2073900"/>
            <a:ext cx="4084107" cy="1231831"/>
          </a:xfrm>
          <a:prstGeom prst="rect">
            <a:avLst/>
          </a:prstGeom>
        </p:spPr>
      </p:pic>
      <p:pic>
        <p:nvPicPr>
          <p:cNvPr id="4098" name="Picture 2" descr="“Consumers for Paper Options” wants the government to push more paper ...">
            <a:extLst>
              <a:ext uri="{FF2B5EF4-FFF2-40B4-BE49-F238E27FC236}">
                <a16:creationId xmlns:a16="http://schemas.microsoft.com/office/drawing/2014/main" id="{7D580C99-A710-F88B-8903-0E5F45D77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83" y="3552270"/>
            <a:ext cx="1846965" cy="138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7BEA9B-A70C-A494-34D7-5AA806E234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3096"/>
          <a:stretch/>
        </p:blipFill>
        <p:spPr>
          <a:xfrm>
            <a:off x="2171550" y="3538717"/>
            <a:ext cx="1396559" cy="1531318"/>
          </a:xfrm>
          <a:prstGeom prst="rect">
            <a:avLst/>
          </a:prstGeom>
        </p:spPr>
      </p:pic>
      <p:pic>
        <p:nvPicPr>
          <p:cNvPr id="4102" name="Picture 6" descr="Wills Cheat Sheet: Five Tips To Get You Started | Everplans">
            <a:extLst>
              <a:ext uri="{FF2B5EF4-FFF2-40B4-BE49-F238E27FC236}">
                <a16:creationId xmlns:a16="http://schemas.microsoft.com/office/drawing/2014/main" id="{2DB0A931-A5BE-8BD7-FFE0-12B6E4E38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4" r="12758"/>
          <a:stretch/>
        </p:blipFill>
        <p:spPr bwMode="auto">
          <a:xfrm>
            <a:off x="3714712" y="3599276"/>
            <a:ext cx="2238817" cy="141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FA9C1D-A444-E51C-C7B9-7EDBAE0FD3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149"/>
          <a:stretch/>
        </p:blipFill>
        <p:spPr>
          <a:xfrm>
            <a:off x="6524605" y="3538717"/>
            <a:ext cx="4054580" cy="15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54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6DACC-A756-459F-15EB-2F334E276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FEAE-9E15-7AD2-03F4-FD9BEB4D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93" y="485030"/>
            <a:ext cx="8886884" cy="55221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144FF3-5F81-22D6-0ABE-653FBC24CB5D}"/>
              </a:ext>
            </a:extLst>
          </p:cNvPr>
          <p:cNvCxnSpPr>
            <a:cxnSpLocks/>
          </p:cNvCxnSpPr>
          <p:nvPr/>
        </p:nvCxnSpPr>
        <p:spPr>
          <a:xfrm>
            <a:off x="1756950" y="1780354"/>
            <a:ext cx="853276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E3AB4D-DFBD-6152-091D-59CD18D4FA3D}"/>
              </a:ext>
            </a:extLst>
          </p:cNvPr>
          <p:cNvCxnSpPr>
            <a:cxnSpLocks/>
          </p:cNvCxnSpPr>
          <p:nvPr/>
        </p:nvCxnSpPr>
        <p:spPr>
          <a:xfrm flipV="1">
            <a:off x="6071776" y="1284947"/>
            <a:ext cx="0" cy="5194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4049B4-CB1C-3E12-623F-2A7CE3E6E02E}"/>
              </a:ext>
            </a:extLst>
          </p:cNvPr>
          <p:cNvSpPr txBox="1"/>
          <p:nvPr/>
        </p:nvSpPr>
        <p:spPr>
          <a:xfrm>
            <a:off x="2830407" y="1327886"/>
            <a:ext cx="222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5E554-A595-5BFD-75A1-770F999F7AD0}"/>
              </a:ext>
            </a:extLst>
          </p:cNvPr>
          <p:cNvSpPr txBox="1"/>
          <p:nvPr/>
        </p:nvSpPr>
        <p:spPr>
          <a:xfrm>
            <a:off x="7084677" y="1324739"/>
            <a:ext cx="219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Methods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F4A892-A570-D818-AA7D-68B8D6B1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113" y="2000598"/>
            <a:ext cx="3679991" cy="13862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53B6A6-4D20-431E-7F4A-8ECEAFA4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05" y="2073900"/>
            <a:ext cx="4084107" cy="1231831"/>
          </a:xfrm>
          <a:prstGeom prst="rect">
            <a:avLst/>
          </a:prstGeom>
        </p:spPr>
      </p:pic>
      <p:pic>
        <p:nvPicPr>
          <p:cNvPr id="4098" name="Picture 2" descr="“Consumers for Paper Options” wants the government to push more paper ...">
            <a:extLst>
              <a:ext uri="{FF2B5EF4-FFF2-40B4-BE49-F238E27FC236}">
                <a16:creationId xmlns:a16="http://schemas.microsoft.com/office/drawing/2014/main" id="{B2C3C0A5-898F-831C-33B1-4AE7443D7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83" y="3552270"/>
            <a:ext cx="1846965" cy="138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D57F86-3641-C871-7E55-D449EE22EC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3096"/>
          <a:stretch/>
        </p:blipFill>
        <p:spPr>
          <a:xfrm>
            <a:off x="2171550" y="3538717"/>
            <a:ext cx="1396559" cy="1531318"/>
          </a:xfrm>
          <a:prstGeom prst="rect">
            <a:avLst/>
          </a:prstGeom>
        </p:spPr>
      </p:pic>
      <p:pic>
        <p:nvPicPr>
          <p:cNvPr id="4102" name="Picture 6" descr="Wills Cheat Sheet: Five Tips To Get You Started | Everplans">
            <a:extLst>
              <a:ext uri="{FF2B5EF4-FFF2-40B4-BE49-F238E27FC236}">
                <a16:creationId xmlns:a16="http://schemas.microsoft.com/office/drawing/2014/main" id="{DE900AAD-140F-0BD9-B13F-A5AA95512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4" r="12758"/>
          <a:stretch/>
        </p:blipFill>
        <p:spPr bwMode="auto">
          <a:xfrm>
            <a:off x="3714712" y="3599276"/>
            <a:ext cx="2238817" cy="141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5AA63F-D995-A2B8-B3D1-7536C3DBF1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149"/>
          <a:stretch/>
        </p:blipFill>
        <p:spPr>
          <a:xfrm>
            <a:off x="6524605" y="3538717"/>
            <a:ext cx="4054580" cy="1581194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7C27E419-AD47-E365-B074-BB1D545C9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9" y="5299121"/>
            <a:ext cx="2190621" cy="1230666"/>
          </a:xfrm>
          <a:prstGeom prst="rect">
            <a:avLst/>
          </a:prstGeom>
        </p:spPr>
      </p:pic>
      <p:pic>
        <p:nvPicPr>
          <p:cNvPr id="4104" name="Picture 8" descr="Leitfaden: Effektives Team-Meeting in 10 Schritten | Sherpany">
            <a:extLst>
              <a:ext uri="{FF2B5EF4-FFF2-40B4-BE49-F238E27FC236}">
                <a16:creationId xmlns:a16="http://schemas.microsoft.com/office/drawing/2014/main" id="{6C463732-22FD-6DF7-2333-228BB5CE9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29"/>
          <a:stretch/>
        </p:blipFill>
        <p:spPr bwMode="auto">
          <a:xfrm>
            <a:off x="3227229" y="5209353"/>
            <a:ext cx="2318127" cy="141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nnected Users in Flow Chart Icon from User Interface Outline Collection. Thin Line Connected ...">
            <a:extLst>
              <a:ext uri="{FF2B5EF4-FFF2-40B4-BE49-F238E27FC236}">
                <a16:creationId xmlns:a16="http://schemas.microsoft.com/office/drawing/2014/main" id="{9C71E246-F1F2-0E49-A305-5A67275F4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5" b="36423"/>
          <a:stretch/>
        </p:blipFill>
        <p:spPr bwMode="auto">
          <a:xfrm>
            <a:off x="7271041" y="5220310"/>
            <a:ext cx="2649702" cy="146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53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50B64-2ECD-14F7-03B1-0BEDD48E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" b="-1"/>
          <a:stretch/>
        </p:blipFill>
        <p:spPr>
          <a:xfrm>
            <a:off x="880329" y="809558"/>
            <a:ext cx="10431342" cy="52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26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AAA3-1FBD-5B54-BD8B-B5E01C60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54" y="274061"/>
            <a:ext cx="8886884" cy="73853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99EC46-DAF7-FC88-263C-1690F19235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624445"/>
              </p:ext>
            </p:extLst>
          </p:nvPr>
        </p:nvGraphicFramePr>
        <p:xfrm>
          <a:off x="454184" y="1178628"/>
          <a:ext cx="11365509" cy="5136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9D518F5-8B8D-008B-CD2F-1F4A1B891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358" y="2545723"/>
            <a:ext cx="4860661" cy="3284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6BE3CB-27AD-44BA-9BAB-8B36D30F7C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156" y="1931116"/>
            <a:ext cx="4543557" cy="42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58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8F087-F47D-F2B6-5BA6-27D51F9BC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26BD-5A10-EC83-6DB4-36511817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54" y="274061"/>
            <a:ext cx="8886884" cy="73853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1D5513-81A3-BE51-2D52-2B25A7547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773480"/>
              </p:ext>
            </p:extLst>
          </p:nvPr>
        </p:nvGraphicFramePr>
        <p:xfrm>
          <a:off x="454184" y="1178628"/>
          <a:ext cx="11365509" cy="5136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73B37E3-28DF-C26F-AB65-1F29ED30CA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550"/>
          <a:stretch/>
        </p:blipFill>
        <p:spPr>
          <a:xfrm>
            <a:off x="1192921" y="2121107"/>
            <a:ext cx="4630391" cy="4024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204AD7-427B-BE04-508C-C6401E343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795" y="2421779"/>
            <a:ext cx="4821995" cy="34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52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C9044-D9F7-E1CB-EC1F-12882FD17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1182-EBDC-8F5C-20B2-BA3CFB83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54" y="274061"/>
            <a:ext cx="8886884" cy="73853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6D9395-ADE0-9D00-DBF3-306B133228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7362959"/>
              </p:ext>
            </p:extLst>
          </p:nvPr>
        </p:nvGraphicFramePr>
        <p:xfrm>
          <a:off x="454184" y="1178628"/>
          <a:ext cx="11365509" cy="5136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780BF75-C564-A2AE-A50A-3818A989E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954" y="2036693"/>
            <a:ext cx="5677667" cy="3959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C97B1-B9C3-EAA2-7B9C-40612E6DEF7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32" r="25207"/>
          <a:stretch/>
        </p:blipFill>
        <p:spPr>
          <a:xfrm>
            <a:off x="6657082" y="2064184"/>
            <a:ext cx="4843492" cy="39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61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7F7C1-45C9-7A9E-A293-D9156045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723" y="2699904"/>
            <a:ext cx="6476554" cy="1458192"/>
          </a:xfrm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94570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0300B1B-B85E-D514-C6B4-30126EBB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C248155-68EB-D74C-5577-DA97D48E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30E628A-07F0-331A-DE0B-CCD7FB90A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71" y="734156"/>
            <a:ext cx="10617872" cy="538161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2AEC-D53A-8F48-DAD2-ADC95760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918" y="2061769"/>
            <a:ext cx="3019575" cy="2737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Inventory</a:t>
            </a:r>
          </a:p>
        </p:txBody>
      </p:sp>
      <p:graphicFrame>
        <p:nvGraphicFramePr>
          <p:cNvPr id="16" name="TextBox 13">
            <a:extLst>
              <a:ext uri="{FF2B5EF4-FFF2-40B4-BE49-F238E27FC236}">
                <a16:creationId xmlns:a16="http://schemas.microsoft.com/office/drawing/2014/main" id="{542B394C-C622-153B-D5B8-4870DDAAE9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131586"/>
              </p:ext>
            </p:extLst>
          </p:nvPr>
        </p:nvGraphicFramePr>
        <p:xfrm>
          <a:off x="3730268" y="1224111"/>
          <a:ext cx="7254927" cy="440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205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97C03-5633-C5F7-BCE6-D2057380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1374DD9-0BD7-4DEB-3571-74110845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64" y="2391973"/>
            <a:ext cx="3126156" cy="39252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2B7590-7B7E-D366-9951-09C30987058D}"/>
              </a:ext>
            </a:extLst>
          </p:cNvPr>
          <p:cNvSpPr txBox="1"/>
          <p:nvPr/>
        </p:nvSpPr>
        <p:spPr>
          <a:xfrm>
            <a:off x="1755753" y="1930307"/>
            <a:ext cx="286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MNI =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97BCF6-1386-ABE0-58AC-928D92C7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8" y="673100"/>
            <a:ext cx="8886825" cy="95408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Individuals – Traditional vs. Zonation MNI</a:t>
            </a:r>
          </a:p>
        </p:txBody>
      </p:sp>
    </p:spTree>
    <p:extLst>
      <p:ext uri="{BB962C8B-B14F-4D97-AF65-F5344CB8AC3E}">
        <p14:creationId xmlns:p14="http://schemas.microsoft.com/office/powerpoint/2010/main" val="14576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AD406-8927-8418-3153-49364F286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F9A5-38E3-B631-476E-52DE3528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10" y="673142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Individuals – Traditional vs. Zonation MNI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878119A-FD6B-8B82-1A0B-E7AEC6DC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64" y="2391973"/>
            <a:ext cx="3126156" cy="39252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331558-A0CA-68B7-2D11-DC43F3DB254E}"/>
              </a:ext>
            </a:extLst>
          </p:cNvPr>
          <p:cNvSpPr txBox="1"/>
          <p:nvPr/>
        </p:nvSpPr>
        <p:spPr>
          <a:xfrm>
            <a:off x="1755753" y="1930307"/>
            <a:ext cx="286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MNI = 10</a:t>
            </a:r>
          </a:p>
        </p:txBody>
      </p:sp>
    </p:spTree>
    <p:extLst>
      <p:ext uri="{BB962C8B-B14F-4D97-AF65-F5344CB8AC3E}">
        <p14:creationId xmlns:p14="http://schemas.microsoft.com/office/powerpoint/2010/main" val="308879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01A7-35BF-ACDF-D3FC-3E09BD990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723" y="2699904"/>
            <a:ext cx="6476554" cy="1458192"/>
          </a:xfrm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85518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38B155-30E7-FBF3-E3C3-A5649B82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F938-DE71-DE14-2802-65845A19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10" y="673142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Individuals – Traditional vs. Zonation MNI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5B344A-91CA-D95C-CBB5-927B4C45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64" y="2391973"/>
            <a:ext cx="3126156" cy="39252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B3E7AA-56CD-5A7A-FB94-42F603549A20}"/>
              </a:ext>
            </a:extLst>
          </p:cNvPr>
          <p:cNvSpPr txBox="1"/>
          <p:nvPr/>
        </p:nvSpPr>
        <p:spPr>
          <a:xfrm>
            <a:off x="1755753" y="1930307"/>
            <a:ext cx="286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MNI = 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5D7A02-4E1E-55FA-0438-E355DEE350F9}"/>
              </a:ext>
            </a:extLst>
          </p:cNvPr>
          <p:cNvSpPr txBox="1"/>
          <p:nvPr/>
        </p:nvSpPr>
        <p:spPr>
          <a:xfrm>
            <a:off x="7529704" y="1930308"/>
            <a:ext cx="244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Zonation MNI =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6A1C6-B5CD-E8E3-094C-E89FE466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46" y="2391973"/>
            <a:ext cx="3126156" cy="3925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EB94B-9979-26A0-D996-85A9A6D339EE}"/>
              </a:ext>
            </a:extLst>
          </p:cNvPr>
          <p:cNvSpPr txBox="1"/>
          <p:nvPr/>
        </p:nvSpPr>
        <p:spPr>
          <a:xfrm>
            <a:off x="5753857" y="3839268"/>
            <a:ext cx="684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531993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72228B-1701-CCC3-19F4-7DD39DB7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894E-9CD3-2416-71A9-92DF5CEB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10" y="673142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Individuals – Traditional vs. Zonation MNI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05A05B-24A9-36AF-902C-05BD45F6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64" y="2391973"/>
            <a:ext cx="3126156" cy="39252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0D9521-E415-2270-3AB5-C0479E7E302A}"/>
              </a:ext>
            </a:extLst>
          </p:cNvPr>
          <p:cNvSpPr txBox="1"/>
          <p:nvPr/>
        </p:nvSpPr>
        <p:spPr>
          <a:xfrm>
            <a:off x="1755753" y="1930307"/>
            <a:ext cx="286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MNI = 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15F67B-6F20-BC41-A4A4-7834A2049A13}"/>
              </a:ext>
            </a:extLst>
          </p:cNvPr>
          <p:cNvSpPr txBox="1"/>
          <p:nvPr/>
        </p:nvSpPr>
        <p:spPr>
          <a:xfrm>
            <a:off x="7529704" y="1930308"/>
            <a:ext cx="244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Zonation MNI =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F3536-353D-7F2F-34D7-A4FA62A6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46" y="2391973"/>
            <a:ext cx="3126156" cy="3925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2FA9B-A1AA-CC37-BBB7-3131E30EDC1A}"/>
              </a:ext>
            </a:extLst>
          </p:cNvPr>
          <p:cNvSpPr txBox="1"/>
          <p:nvPr/>
        </p:nvSpPr>
        <p:spPr>
          <a:xfrm>
            <a:off x="5753857" y="3839268"/>
            <a:ext cx="684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F2B02C-3EB0-B733-E042-893468105724}"/>
              </a:ext>
            </a:extLst>
          </p:cNvPr>
          <p:cNvSpPr/>
          <p:nvPr/>
        </p:nvSpPr>
        <p:spPr>
          <a:xfrm>
            <a:off x="9628450" y="3324540"/>
            <a:ext cx="490506" cy="514728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D9721B-B871-A82F-D246-F3FFB51FC389}"/>
              </a:ext>
            </a:extLst>
          </p:cNvPr>
          <p:cNvSpPr/>
          <p:nvPr/>
        </p:nvSpPr>
        <p:spPr>
          <a:xfrm>
            <a:off x="9075541" y="4233893"/>
            <a:ext cx="490506" cy="514728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84488D-4DB6-1F65-7276-2168B8BE30E6}"/>
              </a:ext>
            </a:extLst>
          </p:cNvPr>
          <p:cNvSpPr/>
          <p:nvPr/>
        </p:nvSpPr>
        <p:spPr>
          <a:xfrm>
            <a:off x="8333555" y="2391972"/>
            <a:ext cx="490506" cy="514728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679328-B591-F9EB-942E-1E4936DC9A92}"/>
              </a:ext>
            </a:extLst>
          </p:cNvPr>
          <p:cNvSpPr/>
          <p:nvPr/>
        </p:nvSpPr>
        <p:spPr>
          <a:xfrm>
            <a:off x="7401997" y="5299684"/>
            <a:ext cx="490506" cy="514728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13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A415ED-64E7-C0A8-794C-5317B918C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5AE8186-2E95-AE44-7FD2-8973CDB58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able of numbers with text&#10;&#10;Description automatically generated">
            <a:extLst>
              <a:ext uri="{FF2B5EF4-FFF2-40B4-BE49-F238E27FC236}">
                <a16:creationId xmlns:a16="http://schemas.microsoft.com/office/drawing/2014/main" id="{8A6E7DA8-3F0E-96CE-4E93-CD6891E9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0" t="-1" r="1146" b="-1"/>
          <a:stretch/>
        </p:blipFill>
        <p:spPr>
          <a:xfrm>
            <a:off x="731450" y="1689177"/>
            <a:ext cx="4723390" cy="446225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94E78B-14D3-4EFC-EF80-D2B8AB8BE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4223130" y="2876102"/>
            <a:ext cx="7990455" cy="4056491"/>
          </a:xfrm>
          <a:custGeom>
            <a:avLst/>
            <a:gdLst>
              <a:gd name="connsiteX0" fmla="*/ 1835855 w 7990455"/>
              <a:gd name="connsiteY0" fmla="*/ 1549 h 4056491"/>
              <a:gd name="connsiteX1" fmla="*/ 20607 w 7990455"/>
              <a:gd name="connsiteY1" fmla="*/ 803783 h 4056491"/>
              <a:gd name="connsiteX2" fmla="*/ 0 w 7990455"/>
              <a:gd name="connsiteY2" fmla="*/ 826355 h 4056491"/>
              <a:gd name="connsiteX3" fmla="*/ 56382 w 7990455"/>
              <a:gd name="connsiteY3" fmla="*/ 4056491 h 4056491"/>
              <a:gd name="connsiteX4" fmla="*/ 7990455 w 7990455"/>
              <a:gd name="connsiteY4" fmla="*/ 3918001 h 4056491"/>
              <a:gd name="connsiteX5" fmla="*/ 3473225 w 7990455"/>
              <a:gd name="connsiteY5" fmla="*/ 499129 h 4056491"/>
              <a:gd name="connsiteX6" fmla="*/ 3417363 w 7990455"/>
              <a:gd name="connsiteY6" fmla="*/ 459014 h 4056491"/>
              <a:gd name="connsiteX7" fmla="*/ 1990465 w 7990455"/>
              <a:gd name="connsiteY7" fmla="*/ 763 h 4056491"/>
              <a:gd name="connsiteX8" fmla="*/ 1835855 w 7990455"/>
              <a:gd name="connsiteY8" fmla="*/ 1549 h 405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0455" h="4056491">
                <a:moveTo>
                  <a:pt x="1835855" y="1549"/>
                </a:moveTo>
                <a:cubicBezTo>
                  <a:pt x="1166616" y="24353"/>
                  <a:pt x="510850" y="298769"/>
                  <a:pt x="20607" y="803783"/>
                </a:cubicBezTo>
                <a:lnTo>
                  <a:pt x="0" y="826355"/>
                </a:lnTo>
                <a:lnTo>
                  <a:pt x="56382" y="4056491"/>
                </a:lnTo>
                <a:lnTo>
                  <a:pt x="7990455" y="3918001"/>
                </a:lnTo>
                <a:lnTo>
                  <a:pt x="3473225" y="499129"/>
                </a:lnTo>
                <a:lnTo>
                  <a:pt x="3417363" y="459014"/>
                </a:lnTo>
                <a:cubicBezTo>
                  <a:pt x="2981581" y="162529"/>
                  <a:pt x="2485539" y="12600"/>
                  <a:pt x="1990465" y="763"/>
                </a:cubicBezTo>
                <a:cubicBezTo>
                  <a:pt x="1938894" y="-470"/>
                  <a:pt x="1887335" y="-206"/>
                  <a:pt x="1835855" y="1549"/>
                </a:cubicBezTo>
                <a:close/>
              </a:path>
            </a:pathLst>
          </a:custGeom>
          <a:gradFill>
            <a:gsLst>
              <a:gs pos="3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4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4F6CECC-942B-F1A2-3CA5-7D94BC8EF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291463" cy="1828798"/>
          </a:xfrm>
          <a:custGeom>
            <a:avLst/>
            <a:gdLst>
              <a:gd name="connsiteX0" fmla="*/ 4291463 w 4291463"/>
              <a:gd name="connsiteY0" fmla="*/ 1828798 h 1828798"/>
              <a:gd name="connsiteX1" fmla="*/ 0 w 4291463"/>
              <a:gd name="connsiteY1" fmla="*/ 1828798 h 1828798"/>
              <a:gd name="connsiteX2" fmla="*/ 1813870 w 4291463"/>
              <a:gd name="connsiteY2" fmla="*/ 405504 h 1828798"/>
              <a:gd name="connsiteX3" fmla="*/ 1856352 w 4291463"/>
              <a:gd name="connsiteY3" fmla="*/ 373857 h 1828798"/>
              <a:gd name="connsiteX4" fmla="*/ 2949111 w 4291463"/>
              <a:gd name="connsiteY4" fmla="*/ 1756 h 1828798"/>
              <a:gd name="connsiteX5" fmla="*/ 3068193 w 4291463"/>
              <a:gd name="connsiteY5" fmla="*/ 284 h 1828798"/>
              <a:gd name="connsiteX6" fmla="*/ 4291186 w 4291463"/>
              <a:gd name="connsiteY6" fmla="*/ 430072 h 1828798"/>
              <a:gd name="connsiteX7" fmla="*/ 4291463 w 4291463"/>
              <a:gd name="connsiteY7" fmla="*/ 430316 h 18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1463" h="1828798">
                <a:moveTo>
                  <a:pt x="4291463" y="1828798"/>
                </a:moveTo>
                <a:lnTo>
                  <a:pt x="0" y="1828798"/>
                </a:lnTo>
                <a:lnTo>
                  <a:pt x="1813870" y="405504"/>
                </a:lnTo>
                <a:lnTo>
                  <a:pt x="1856352" y="373857"/>
                </a:lnTo>
                <a:cubicBezTo>
                  <a:pt x="2187982" y="139664"/>
                  <a:pt x="2567993" y="17528"/>
                  <a:pt x="2949111" y="1756"/>
                </a:cubicBezTo>
                <a:cubicBezTo>
                  <a:pt x="2988812" y="114"/>
                  <a:pt x="3028523" y="-375"/>
                  <a:pt x="3068193" y="284"/>
                </a:cubicBezTo>
                <a:cubicBezTo>
                  <a:pt x="3504570" y="7531"/>
                  <a:pt x="3935938" y="153650"/>
                  <a:pt x="4291186" y="430072"/>
                </a:cubicBezTo>
                <a:lnTo>
                  <a:pt x="4291463" y="430316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5AE1B-9619-4E03-A95C-D39984D39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3" y="542585"/>
            <a:ext cx="6974196" cy="60400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vs. Zonation MNI</a:t>
            </a:r>
          </a:p>
        </p:txBody>
      </p:sp>
      <p:pic>
        <p:nvPicPr>
          <p:cNvPr id="10" name="Picture 9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1918A356-C035-47E6-8954-5FFC525661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74" b="2"/>
          <a:stretch/>
        </p:blipFill>
        <p:spPr>
          <a:xfrm>
            <a:off x="6255465" y="1910940"/>
            <a:ext cx="4874781" cy="42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E73B5-80FC-01F3-D4AC-6FB4E967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408F587-748B-FE7C-B0FA-DB2BA9B22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42CF60-2ABC-EEB4-7FFC-D12455E07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able of numbers with text&#10;&#10;Description automatically generated">
            <a:extLst>
              <a:ext uri="{FF2B5EF4-FFF2-40B4-BE49-F238E27FC236}">
                <a16:creationId xmlns:a16="http://schemas.microsoft.com/office/drawing/2014/main" id="{6B030B25-D708-3FCB-5239-342B8214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0" t="-1" r="1146" b="-1"/>
          <a:stretch/>
        </p:blipFill>
        <p:spPr>
          <a:xfrm>
            <a:off x="731450" y="1689177"/>
            <a:ext cx="4723390" cy="446225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B7EEC4-EDC1-280B-505B-FED1B47CC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4223130" y="2876102"/>
            <a:ext cx="7990455" cy="4056491"/>
          </a:xfrm>
          <a:custGeom>
            <a:avLst/>
            <a:gdLst>
              <a:gd name="connsiteX0" fmla="*/ 1835855 w 7990455"/>
              <a:gd name="connsiteY0" fmla="*/ 1549 h 4056491"/>
              <a:gd name="connsiteX1" fmla="*/ 20607 w 7990455"/>
              <a:gd name="connsiteY1" fmla="*/ 803783 h 4056491"/>
              <a:gd name="connsiteX2" fmla="*/ 0 w 7990455"/>
              <a:gd name="connsiteY2" fmla="*/ 826355 h 4056491"/>
              <a:gd name="connsiteX3" fmla="*/ 56382 w 7990455"/>
              <a:gd name="connsiteY3" fmla="*/ 4056491 h 4056491"/>
              <a:gd name="connsiteX4" fmla="*/ 7990455 w 7990455"/>
              <a:gd name="connsiteY4" fmla="*/ 3918001 h 4056491"/>
              <a:gd name="connsiteX5" fmla="*/ 3473225 w 7990455"/>
              <a:gd name="connsiteY5" fmla="*/ 499129 h 4056491"/>
              <a:gd name="connsiteX6" fmla="*/ 3417363 w 7990455"/>
              <a:gd name="connsiteY6" fmla="*/ 459014 h 4056491"/>
              <a:gd name="connsiteX7" fmla="*/ 1990465 w 7990455"/>
              <a:gd name="connsiteY7" fmla="*/ 763 h 4056491"/>
              <a:gd name="connsiteX8" fmla="*/ 1835855 w 7990455"/>
              <a:gd name="connsiteY8" fmla="*/ 1549 h 405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0455" h="4056491">
                <a:moveTo>
                  <a:pt x="1835855" y="1549"/>
                </a:moveTo>
                <a:cubicBezTo>
                  <a:pt x="1166616" y="24353"/>
                  <a:pt x="510850" y="298769"/>
                  <a:pt x="20607" y="803783"/>
                </a:cubicBezTo>
                <a:lnTo>
                  <a:pt x="0" y="826355"/>
                </a:lnTo>
                <a:lnTo>
                  <a:pt x="56382" y="4056491"/>
                </a:lnTo>
                <a:lnTo>
                  <a:pt x="7990455" y="3918001"/>
                </a:lnTo>
                <a:lnTo>
                  <a:pt x="3473225" y="499129"/>
                </a:lnTo>
                <a:lnTo>
                  <a:pt x="3417363" y="459014"/>
                </a:lnTo>
                <a:cubicBezTo>
                  <a:pt x="2981581" y="162529"/>
                  <a:pt x="2485539" y="12600"/>
                  <a:pt x="1990465" y="763"/>
                </a:cubicBezTo>
                <a:cubicBezTo>
                  <a:pt x="1938894" y="-470"/>
                  <a:pt x="1887335" y="-206"/>
                  <a:pt x="1835855" y="1549"/>
                </a:cubicBezTo>
                <a:close/>
              </a:path>
            </a:pathLst>
          </a:custGeom>
          <a:gradFill>
            <a:gsLst>
              <a:gs pos="3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4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E85C0BE-D817-CBE0-4D50-7A6873C87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291463" cy="1828798"/>
          </a:xfrm>
          <a:custGeom>
            <a:avLst/>
            <a:gdLst>
              <a:gd name="connsiteX0" fmla="*/ 4291463 w 4291463"/>
              <a:gd name="connsiteY0" fmla="*/ 1828798 h 1828798"/>
              <a:gd name="connsiteX1" fmla="*/ 0 w 4291463"/>
              <a:gd name="connsiteY1" fmla="*/ 1828798 h 1828798"/>
              <a:gd name="connsiteX2" fmla="*/ 1813870 w 4291463"/>
              <a:gd name="connsiteY2" fmla="*/ 405504 h 1828798"/>
              <a:gd name="connsiteX3" fmla="*/ 1856352 w 4291463"/>
              <a:gd name="connsiteY3" fmla="*/ 373857 h 1828798"/>
              <a:gd name="connsiteX4" fmla="*/ 2949111 w 4291463"/>
              <a:gd name="connsiteY4" fmla="*/ 1756 h 1828798"/>
              <a:gd name="connsiteX5" fmla="*/ 3068193 w 4291463"/>
              <a:gd name="connsiteY5" fmla="*/ 284 h 1828798"/>
              <a:gd name="connsiteX6" fmla="*/ 4291186 w 4291463"/>
              <a:gd name="connsiteY6" fmla="*/ 430072 h 1828798"/>
              <a:gd name="connsiteX7" fmla="*/ 4291463 w 4291463"/>
              <a:gd name="connsiteY7" fmla="*/ 430316 h 18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1463" h="1828798">
                <a:moveTo>
                  <a:pt x="4291463" y="1828798"/>
                </a:moveTo>
                <a:lnTo>
                  <a:pt x="0" y="1828798"/>
                </a:lnTo>
                <a:lnTo>
                  <a:pt x="1813870" y="405504"/>
                </a:lnTo>
                <a:lnTo>
                  <a:pt x="1856352" y="373857"/>
                </a:lnTo>
                <a:cubicBezTo>
                  <a:pt x="2187982" y="139664"/>
                  <a:pt x="2567993" y="17528"/>
                  <a:pt x="2949111" y="1756"/>
                </a:cubicBezTo>
                <a:cubicBezTo>
                  <a:pt x="2988812" y="114"/>
                  <a:pt x="3028523" y="-375"/>
                  <a:pt x="3068193" y="284"/>
                </a:cubicBezTo>
                <a:cubicBezTo>
                  <a:pt x="3504570" y="7531"/>
                  <a:pt x="3935938" y="153650"/>
                  <a:pt x="4291186" y="430072"/>
                </a:cubicBezTo>
                <a:lnTo>
                  <a:pt x="4291463" y="430316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CFF1C-9043-70D5-27A2-C18F6663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3" y="542585"/>
            <a:ext cx="6974196" cy="60400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vs. Zonation MNI</a:t>
            </a:r>
          </a:p>
        </p:txBody>
      </p:sp>
      <p:pic>
        <p:nvPicPr>
          <p:cNvPr id="10" name="Picture 9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DBA56C49-5F07-54D7-D89D-7920A6FF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74" b="2"/>
          <a:stretch/>
        </p:blipFill>
        <p:spPr>
          <a:xfrm>
            <a:off x="6255465" y="1910940"/>
            <a:ext cx="4874781" cy="42404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1D393-D842-2CCD-207F-93986C87C912}"/>
              </a:ext>
            </a:extLst>
          </p:cNvPr>
          <p:cNvSpPr/>
          <p:nvPr/>
        </p:nvSpPr>
        <p:spPr>
          <a:xfrm>
            <a:off x="7659265" y="2192137"/>
            <a:ext cx="1641075" cy="68312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7DD027-B391-FA97-98F0-8B130A14B3F8}"/>
              </a:ext>
            </a:extLst>
          </p:cNvPr>
          <p:cNvSpPr/>
          <p:nvPr/>
        </p:nvSpPr>
        <p:spPr>
          <a:xfrm>
            <a:off x="6424813" y="1910940"/>
            <a:ext cx="1065105" cy="102040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0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922DF-108A-C401-FF39-35C4030B4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710AB6-4E5A-DF18-1B0E-A06B4C66A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D574CF0-B156-7310-4C51-5FE709C27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able of numbers with text&#10;&#10;Description automatically generated">
            <a:extLst>
              <a:ext uri="{FF2B5EF4-FFF2-40B4-BE49-F238E27FC236}">
                <a16:creationId xmlns:a16="http://schemas.microsoft.com/office/drawing/2014/main" id="{594E971A-ED8D-5219-6A6C-ABFCDE80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0" t="-1" r="1146" b="-1"/>
          <a:stretch/>
        </p:blipFill>
        <p:spPr>
          <a:xfrm>
            <a:off x="731450" y="1689177"/>
            <a:ext cx="4723390" cy="446225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2BE058-B681-5D51-352B-A85B13B77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4223130" y="2876102"/>
            <a:ext cx="7990455" cy="4056491"/>
          </a:xfrm>
          <a:custGeom>
            <a:avLst/>
            <a:gdLst>
              <a:gd name="connsiteX0" fmla="*/ 1835855 w 7990455"/>
              <a:gd name="connsiteY0" fmla="*/ 1549 h 4056491"/>
              <a:gd name="connsiteX1" fmla="*/ 20607 w 7990455"/>
              <a:gd name="connsiteY1" fmla="*/ 803783 h 4056491"/>
              <a:gd name="connsiteX2" fmla="*/ 0 w 7990455"/>
              <a:gd name="connsiteY2" fmla="*/ 826355 h 4056491"/>
              <a:gd name="connsiteX3" fmla="*/ 56382 w 7990455"/>
              <a:gd name="connsiteY3" fmla="*/ 4056491 h 4056491"/>
              <a:gd name="connsiteX4" fmla="*/ 7990455 w 7990455"/>
              <a:gd name="connsiteY4" fmla="*/ 3918001 h 4056491"/>
              <a:gd name="connsiteX5" fmla="*/ 3473225 w 7990455"/>
              <a:gd name="connsiteY5" fmla="*/ 499129 h 4056491"/>
              <a:gd name="connsiteX6" fmla="*/ 3417363 w 7990455"/>
              <a:gd name="connsiteY6" fmla="*/ 459014 h 4056491"/>
              <a:gd name="connsiteX7" fmla="*/ 1990465 w 7990455"/>
              <a:gd name="connsiteY7" fmla="*/ 763 h 4056491"/>
              <a:gd name="connsiteX8" fmla="*/ 1835855 w 7990455"/>
              <a:gd name="connsiteY8" fmla="*/ 1549 h 405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0455" h="4056491">
                <a:moveTo>
                  <a:pt x="1835855" y="1549"/>
                </a:moveTo>
                <a:cubicBezTo>
                  <a:pt x="1166616" y="24353"/>
                  <a:pt x="510850" y="298769"/>
                  <a:pt x="20607" y="803783"/>
                </a:cubicBezTo>
                <a:lnTo>
                  <a:pt x="0" y="826355"/>
                </a:lnTo>
                <a:lnTo>
                  <a:pt x="56382" y="4056491"/>
                </a:lnTo>
                <a:lnTo>
                  <a:pt x="7990455" y="3918001"/>
                </a:lnTo>
                <a:lnTo>
                  <a:pt x="3473225" y="499129"/>
                </a:lnTo>
                <a:lnTo>
                  <a:pt x="3417363" y="459014"/>
                </a:lnTo>
                <a:cubicBezTo>
                  <a:pt x="2981581" y="162529"/>
                  <a:pt x="2485539" y="12600"/>
                  <a:pt x="1990465" y="763"/>
                </a:cubicBezTo>
                <a:cubicBezTo>
                  <a:pt x="1938894" y="-470"/>
                  <a:pt x="1887335" y="-206"/>
                  <a:pt x="1835855" y="1549"/>
                </a:cubicBezTo>
                <a:close/>
              </a:path>
            </a:pathLst>
          </a:custGeom>
          <a:gradFill>
            <a:gsLst>
              <a:gs pos="3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4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8B21FF7-3340-76A7-0B77-0D68DF95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291463" cy="1828798"/>
          </a:xfrm>
          <a:custGeom>
            <a:avLst/>
            <a:gdLst>
              <a:gd name="connsiteX0" fmla="*/ 4291463 w 4291463"/>
              <a:gd name="connsiteY0" fmla="*/ 1828798 h 1828798"/>
              <a:gd name="connsiteX1" fmla="*/ 0 w 4291463"/>
              <a:gd name="connsiteY1" fmla="*/ 1828798 h 1828798"/>
              <a:gd name="connsiteX2" fmla="*/ 1813870 w 4291463"/>
              <a:gd name="connsiteY2" fmla="*/ 405504 h 1828798"/>
              <a:gd name="connsiteX3" fmla="*/ 1856352 w 4291463"/>
              <a:gd name="connsiteY3" fmla="*/ 373857 h 1828798"/>
              <a:gd name="connsiteX4" fmla="*/ 2949111 w 4291463"/>
              <a:gd name="connsiteY4" fmla="*/ 1756 h 1828798"/>
              <a:gd name="connsiteX5" fmla="*/ 3068193 w 4291463"/>
              <a:gd name="connsiteY5" fmla="*/ 284 h 1828798"/>
              <a:gd name="connsiteX6" fmla="*/ 4291186 w 4291463"/>
              <a:gd name="connsiteY6" fmla="*/ 430072 h 1828798"/>
              <a:gd name="connsiteX7" fmla="*/ 4291463 w 4291463"/>
              <a:gd name="connsiteY7" fmla="*/ 430316 h 18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1463" h="1828798">
                <a:moveTo>
                  <a:pt x="4291463" y="1828798"/>
                </a:moveTo>
                <a:lnTo>
                  <a:pt x="0" y="1828798"/>
                </a:lnTo>
                <a:lnTo>
                  <a:pt x="1813870" y="405504"/>
                </a:lnTo>
                <a:lnTo>
                  <a:pt x="1856352" y="373857"/>
                </a:lnTo>
                <a:cubicBezTo>
                  <a:pt x="2187982" y="139664"/>
                  <a:pt x="2567993" y="17528"/>
                  <a:pt x="2949111" y="1756"/>
                </a:cubicBezTo>
                <a:cubicBezTo>
                  <a:pt x="2988812" y="114"/>
                  <a:pt x="3028523" y="-375"/>
                  <a:pt x="3068193" y="284"/>
                </a:cubicBezTo>
                <a:cubicBezTo>
                  <a:pt x="3504570" y="7531"/>
                  <a:pt x="3935938" y="153650"/>
                  <a:pt x="4291186" y="430072"/>
                </a:cubicBezTo>
                <a:lnTo>
                  <a:pt x="4291463" y="430316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B9EE3-4EFC-22F0-5353-38722BA8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3" y="542585"/>
            <a:ext cx="6974196" cy="60400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vs. Zonation MNI</a:t>
            </a:r>
          </a:p>
        </p:txBody>
      </p:sp>
      <p:pic>
        <p:nvPicPr>
          <p:cNvPr id="10" name="Picture 9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A2C75A77-FF81-B707-C385-4717AE10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74" b="2"/>
          <a:stretch/>
        </p:blipFill>
        <p:spPr>
          <a:xfrm>
            <a:off x="6255465" y="1910940"/>
            <a:ext cx="4874781" cy="42404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C38295-7871-8F26-882A-86CEFA6656A5}"/>
              </a:ext>
            </a:extLst>
          </p:cNvPr>
          <p:cNvSpPr/>
          <p:nvPr/>
        </p:nvSpPr>
        <p:spPr>
          <a:xfrm>
            <a:off x="6497690" y="1955968"/>
            <a:ext cx="949789" cy="9340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377D5-3E57-3939-E150-96069C7CAE2A}"/>
              </a:ext>
            </a:extLst>
          </p:cNvPr>
          <p:cNvSpPr/>
          <p:nvPr/>
        </p:nvSpPr>
        <p:spPr>
          <a:xfrm>
            <a:off x="9532569" y="2167914"/>
            <a:ext cx="1371800" cy="76858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6A9DF-F799-D68C-D15C-4EAE9D524B96}"/>
              </a:ext>
            </a:extLst>
          </p:cNvPr>
          <p:cNvSpPr/>
          <p:nvPr/>
        </p:nvSpPr>
        <p:spPr>
          <a:xfrm>
            <a:off x="3841119" y="2104322"/>
            <a:ext cx="1439389" cy="53412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C6D96-6CBC-3FD4-F9E3-9187135B0029}"/>
              </a:ext>
            </a:extLst>
          </p:cNvPr>
          <p:cNvSpPr/>
          <p:nvPr/>
        </p:nvSpPr>
        <p:spPr>
          <a:xfrm>
            <a:off x="4224755" y="2885622"/>
            <a:ext cx="672116" cy="39159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5FD45-B573-F118-47A1-547448717934}"/>
              </a:ext>
            </a:extLst>
          </p:cNvPr>
          <p:cNvSpPr/>
          <p:nvPr/>
        </p:nvSpPr>
        <p:spPr>
          <a:xfrm>
            <a:off x="1011291" y="2885622"/>
            <a:ext cx="763010" cy="39159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93015A-85A8-E065-F418-980F23BE0694}"/>
              </a:ext>
            </a:extLst>
          </p:cNvPr>
          <p:cNvSpPr/>
          <p:nvPr/>
        </p:nvSpPr>
        <p:spPr>
          <a:xfrm>
            <a:off x="862391" y="1972079"/>
            <a:ext cx="1060809" cy="61161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30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4600-83B1-6FB2-261F-D6485AB3A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5BEB-2591-9802-9ED9-342BD0AA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7" y="206858"/>
            <a:ext cx="8886884" cy="9536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Taphonomy – General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1DE46-AF64-125D-D15C-9C97E98D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04" t="838" r="1410" b="1446"/>
          <a:stretch/>
        </p:blipFill>
        <p:spPr>
          <a:xfrm>
            <a:off x="452077" y="1936376"/>
            <a:ext cx="6287259" cy="4018749"/>
          </a:xfrm>
          <a:prstGeom prst="rect">
            <a:avLst/>
          </a:prstGeom>
        </p:spPr>
      </p:pic>
      <p:pic>
        <p:nvPicPr>
          <p:cNvPr id="7" name="Picture 6" descr="A row of bones on a white surface&#10;&#10;Description automatically generated">
            <a:extLst>
              <a:ext uri="{FF2B5EF4-FFF2-40B4-BE49-F238E27FC236}">
                <a16:creationId xmlns:a16="http://schemas.microsoft.com/office/drawing/2014/main" id="{DB5C833B-D9FF-7504-3874-03BF8455C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0"/>
          <a:stretch/>
        </p:blipFill>
        <p:spPr>
          <a:xfrm rot="16200000" flipH="1">
            <a:off x="6169530" y="1461808"/>
            <a:ext cx="6225724" cy="393438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7046AB-05C5-FE21-264B-C16843C8CC8E}"/>
              </a:ext>
            </a:extLst>
          </p:cNvPr>
          <p:cNvSpPr txBox="1"/>
          <p:nvPr/>
        </p:nvSpPr>
        <p:spPr>
          <a:xfrm>
            <a:off x="7315200" y="683692"/>
            <a:ext cx="1000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65175-632E-3285-C2AA-023367923BD8}"/>
              </a:ext>
            </a:extLst>
          </p:cNvPr>
          <p:cNvSpPr txBox="1"/>
          <p:nvPr/>
        </p:nvSpPr>
        <p:spPr>
          <a:xfrm>
            <a:off x="7315200" y="1792040"/>
            <a:ext cx="1206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A456CF-8A63-7721-905F-C05257E7760E}"/>
              </a:ext>
            </a:extLst>
          </p:cNvPr>
          <p:cNvSpPr txBox="1"/>
          <p:nvPr/>
        </p:nvSpPr>
        <p:spPr>
          <a:xfrm>
            <a:off x="7290487" y="3198166"/>
            <a:ext cx="176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Yellow/ Tan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93C04-2575-9975-D545-095B0A338487}"/>
              </a:ext>
            </a:extLst>
          </p:cNvPr>
          <p:cNvSpPr txBox="1"/>
          <p:nvPr/>
        </p:nvSpPr>
        <p:spPr>
          <a:xfrm>
            <a:off x="7290487" y="4408349"/>
            <a:ext cx="1942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Tan/ Brown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B92C7-D721-22AD-98EA-CBA9638FC610}"/>
              </a:ext>
            </a:extLst>
          </p:cNvPr>
          <p:cNvSpPr txBox="1"/>
          <p:nvPr/>
        </p:nvSpPr>
        <p:spPr>
          <a:xfrm>
            <a:off x="7290487" y="5414519"/>
            <a:ext cx="2986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Brown/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Brown</a:t>
            </a:r>
          </a:p>
        </p:txBody>
      </p:sp>
    </p:spTree>
    <p:extLst>
      <p:ext uri="{BB962C8B-B14F-4D97-AF65-F5344CB8AC3E}">
        <p14:creationId xmlns:p14="http://schemas.microsoft.com/office/powerpoint/2010/main" val="513109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8D78-92C0-B418-E912-D74BBEE1F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75F2-929E-4C3E-A4FD-E4AB430F4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7" y="206858"/>
            <a:ext cx="8886884" cy="9536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Taphonomy – Human Modification</a:t>
            </a:r>
          </a:p>
        </p:txBody>
      </p:sp>
      <p:pic>
        <p:nvPicPr>
          <p:cNvPr id="8" name="Picture 7" descr="A close up of a wood object&#10;&#10;Description automatically generated">
            <a:extLst>
              <a:ext uri="{FF2B5EF4-FFF2-40B4-BE49-F238E27FC236}">
                <a16:creationId xmlns:a16="http://schemas.microsoft.com/office/drawing/2014/main" id="{8CDF5A2F-4CC3-8E2A-FEB4-F23D40D9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/>
          <a:stretch/>
        </p:blipFill>
        <p:spPr>
          <a:xfrm rot="5400000">
            <a:off x="649880" y="1378326"/>
            <a:ext cx="4491681" cy="475136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1" name="Picture 10" descr="A close-up of a rock&#10;&#10;Description automatically generated">
            <a:extLst>
              <a:ext uri="{FF2B5EF4-FFF2-40B4-BE49-F238E27FC236}">
                <a16:creationId xmlns:a16="http://schemas.microsoft.com/office/drawing/2014/main" id="{0448773B-B0E5-C7B2-781E-EF597A13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1" r="5135" b="15926"/>
          <a:stretch/>
        </p:blipFill>
        <p:spPr>
          <a:xfrm rot="5400000">
            <a:off x="6892968" y="1850968"/>
            <a:ext cx="4552820" cy="386722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86F40D-9021-AFF2-A91C-A1232FBF8F57}"/>
              </a:ext>
            </a:extLst>
          </p:cNvPr>
          <p:cNvSpPr txBox="1"/>
          <p:nvPr/>
        </p:nvSpPr>
        <p:spPr>
          <a:xfrm>
            <a:off x="2268614" y="6060990"/>
            <a:ext cx="1254211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5210EF-D36A-FE2F-9547-7A2AB0AA41FD}"/>
              </a:ext>
            </a:extLst>
          </p:cNvPr>
          <p:cNvSpPr txBox="1"/>
          <p:nvPr/>
        </p:nvSpPr>
        <p:spPr>
          <a:xfrm>
            <a:off x="8551388" y="6108358"/>
            <a:ext cx="1575145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Drill Hole</a:t>
            </a:r>
          </a:p>
        </p:txBody>
      </p:sp>
    </p:spTree>
    <p:extLst>
      <p:ext uri="{BB962C8B-B14F-4D97-AF65-F5344CB8AC3E}">
        <p14:creationId xmlns:p14="http://schemas.microsoft.com/office/powerpoint/2010/main" val="2376210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D0DFA-3681-2B5F-9E30-93B8458CE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496AE70-F970-59AB-7309-6CC00692C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6A70B-D0AE-A5C2-1329-58E329AB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6" y="5445931"/>
            <a:ext cx="8058294" cy="12409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Taphonomy – Human Modification</a:t>
            </a:r>
          </a:p>
        </p:txBody>
      </p:sp>
      <p:pic>
        <p:nvPicPr>
          <p:cNvPr id="6" name="Picture 5" descr="A close-up of a bone&#10;&#10;Description automatically generated">
            <a:extLst>
              <a:ext uri="{FF2B5EF4-FFF2-40B4-BE49-F238E27FC236}">
                <a16:creationId xmlns:a16="http://schemas.microsoft.com/office/drawing/2014/main" id="{5CFDE18C-005F-22B4-69B9-865D5FC7F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9" r="2" b="5071"/>
          <a:stretch/>
        </p:blipFill>
        <p:spPr>
          <a:xfrm rot="5400000">
            <a:off x="-721255" y="721255"/>
            <a:ext cx="4424332" cy="2981824"/>
          </a:xfrm>
          <a:prstGeom prst="rect">
            <a:avLst/>
          </a:prstGeom>
        </p:spPr>
      </p:pic>
      <p:pic>
        <p:nvPicPr>
          <p:cNvPr id="4" name="Picture 3" descr="A metal screw on a bone&#10;&#10;Description automatically generated">
            <a:extLst>
              <a:ext uri="{FF2B5EF4-FFF2-40B4-BE49-F238E27FC236}">
                <a16:creationId xmlns:a16="http://schemas.microsoft.com/office/drawing/2014/main" id="{B2209A13-3A23-C688-554A-D7C674F58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0" r="18182" b="2"/>
          <a:stretch/>
        </p:blipFill>
        <p:spPr>
          <a:xfrm rot="10800000">
            <a:off x="3060073" y="10"/>
            <a:ext cx="2995488" cy="4424323"/>
          </a:xfrm>
          <a:prstGeom prst="rect">
            <a:avLst/>
          </a:prstGeom>
        </p:spPr>
      </p:pic>
      <p:pic>
        <p:nvPicPr>
          <p:cNvPr id="14" name="Picture 13" descr="Close-up of a skeleton&#10;&#10;Description automatically generated">
            <a:extLst>
              <a:ext uri="{FF2B5EF4-FFF2-40B4-BE49-F238E27FC236}">
                <a16:creationId xmlns:a16="http://schemas.microsoft.com/office/drawing/2014/main" id="{51341B1A-2B9E-96C9-0EB9-0B88CEC00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3" r="2" b="2"/>
          <a:stretch/>
        </p:blipFill>
        <p:spPr>
          <a:xfrm rot="5400000">
            <a:off x="5418601" y="717839"/>
            <a:ext cx="4424333" cy="2988655"/>
          </a:xfrm>
          <a:prstGeom prst="rect">
            <a:avLst/>
          </a:prstGeom>
        </p:spPr>
      </p:pic>
      <p:pic>
        <p:nvPicPr>
          <p:cNvPr id="9" name="Picture 8" descr="A close-up of a bone&#10;&#10;Description automatically generated">
            <a:extLst>
              <a:ext uri="{FF2B5EF4-FFF2-40B4-BE49-F238E27FC236}">
                <a16:creationId xmlns:a16="http://schemas.microsoft.com/office/drawing/2014/main" id="{C4D765D0-5161-86AE-04AF-F4856AFF7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r="2" b="4968"/>
          <a:stretch/>
        </p:blipFill>
        <p:spPr>
          <a:xfrm rot="16200000">
            <a:off x="8485506" y="717839"/>
            <a:ext cx="4424332" cy="2988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75D08B-36A2-00E0-01E0-151B39A712BF}"/>
              </a:ext>
            </a:extLst>
          </p:cNvPr>
          <p:cNvSpPr txBox="1"/>
          <p:nvPr/>
        </p:nvSpPr>
        <p:spPr>
          <a:xfrm>
            <a:off x="0" y="4455224"/>
            <a:ext cx="12190968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Attached</a:t>
            </a:r>
          </a:p>
        </p:txBody>
      </p:sp>
    </p:spTree>
    <p:extLst>
      <p:ext uri="{BB962C8B-B14F-4D97-AF65-F5344CB8AC3E}">
        <p14:creationId xmlns:p14="http://schemas.microsoft.com/office/powerpoint/2010/main" val="1251636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98EE0-B103-6F13-B94A-96598818F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B7B9-899C-7932-32B8-EB5F99132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7" y="206858"/>
            <a:ext cx="8886884" cy="9536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Taphonomy – Human Modification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F33D7-20C5-B913-6F60-9D5CD7AA3550}"/>
              </a:ext>
            </a:extLst>
          </p:cNvPr>
          <p:cNvSpPr txBox="1"/>
          <p:nvPr/>
        </p:nvSpPr>
        <p:spPr>
          <a:xfrm>
            <a:off x="1557268" y="5556596"/>
            <a:ext cx="2884154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Adherent Material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387E5-5A46-B7FA-6DCC-E3A9D783A195}"/>
              </a:ext>
            </a:extLst>
          </p:cNvPr>
          <p:cNvSpPr txBox="1"/>
          <p:nvPr/>
        </p:nvSpPr>
        <p:spPr>
          <a:xfrm>
            <a:off x="7382268" y="5556596"/>
            <a:ext cx="3237275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Reconstructive Material </a:t>
            </a:r>
          </a:p>
        </p:txBody>
      </p:sp>
      <p:pic>
        <p:nvPicPr>
          <p:cNvPr id="4" name="Picture 3" descr="A close-up of a crack in a rock&#10;&#10;Description automatically generated">
            <a:extLst>
              <a:ext uri="{FF2B5EF4-FFF2-40B4-BE49-F238E27FC236}">
                <a16:creationId xmlns:a16="http://schemas.microsoft.com/office/drawing/2014/main" id="{8231EA6F-3BFA-A1CA-A7A0-EC6D8E6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5"/>
          <a:stretch/>
        </p:blipFill>
        <p:spPr>
          <a:xfrm rot="5400000">
            <a:off x="967459" y="1476835"/>
            <a:ext cx="4063772" cy="409575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</p:pic>
      <p:pic>
        <p:nvPicPr>
          <p:cNvPr id="6" name="Picture 5" descr="A close-up of a bone&#10;&#10;Description automatically generated">
            <a:extLst>
              <a:ext uri="{FF2B5EF4-FFF2-40B4-BE49-F238E27FC236}">
                <a16:creationId xmlns:a16="http://schemas.microsoft.com/office/drawing/2014/main" id="{BBDEB711-8889-5853-A60C-2C2C33DA3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2"/>
          <a:stretch/>
        </p:blipFill>
        <p:spPr>
          <a:xfrm>
            <a:off x="6761282" y="1492824"/>
            <a:ext cx="4479248" cy="406377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2658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7A32-9BC2-D58D-74B3-65B4A0E51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0F6F-9FCB-4CE4-289F-0F786C38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7" y="206858"/>
            <a:ext cx="8886884" cy="9536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Taphonomy – Human Modification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945B2-E529-9D62-10E6-9E80513E9C9E}"/>
              </a:ext>
            </a:extLst>
          </p:cNvPr>
          <p:cNvSpPr txBox="1"/>
          <p:nvPr/>
        </p:nvSpPr>
        <p:spPr>
          <a:xfrm>
            <a:off x="1315642" y="5689014"/>
            <a:ext cx="3465754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Bone Section Removed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A510D-4769-1A9F-F9F3-38E585C95AB2}"/>
              </a:ext>
            </a:extLst>
          </p:cNvPr>
          <p:cNvSpPr txBox="1"/>
          <p:nvPr/>
        </p:nvSpPr>
        <p:spPr>
          <a:xfrm>
            <a:off x="7807663" y="5919846"/>
            <a:ext cx="202740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Marks</a:t>
            </a:r>
          </a:p>
        </p:txBody>
      </p:sp>
      <p:pic>
        <p:nvPicPr>
          <p:cNvPr id="10" name="Picture 9" descr="A close-up of a skull&#10;&#10;Description automatically generated">
            <a:extLst>
              <a:ext uri="{FF2B5EF4-FFF2-40B4-BE49-F238E27FC236}">
                <a16:creationId xmlns:a16="http://schemas.microsoft.com/office/drawing/2014/main" id="{7AA768C6-D2C2-B6D8-E536-A1AA0519F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0" r="8841" b="14039"/>
          <a:stretch/>
        </p:blipFill>
        <p:spPr>
          <a:xfrm>
            <a:off x="997694" y="1531132"/>
            <a:ext cx="4101651" cy="4157882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2C70F3-318E-87E0-D432-6E3735F6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33"/>
          <a:stretch/>
        </p:blipFill>
        <p:spPr>
          <a:xfrm>
            <a:off x="6693405" y="1487362"/>
            <a:ext cx="4255920" cy="443248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38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2AA3712-C5CA-A663-E80E-253CE093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90D1B-5DEA-C84E-3784-D903693B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675" y="882650"/>
            <a:ext cx="4173416" cy="1257299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AFF8E-A66F-3955-E8B1-C032F26EC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829" y="2139948"/>
            <a:ext cx="4013202" cy="383540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Times New Roman" panose="02020603050405020304" pitchFamily="18" charset="0"/>
                <a:ea typeface="Aptos" panose="020B0004020202020204" pitchFamily="34" charset="0"/>
              </a:rPr>
              <a:t>B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eginning in the late 18</a:t>
            </a:r>
            <a:r>
              <a:rPr lang="en-US" sz="2000" baseline="30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and early 19</a:t>
            </a:r>
            <a:r>
              <a:rPr lang="en-US" sz="2000" baseline="30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 century</a:t>
            </a:r>
            <a:r>
              <a:rPr lang="en-US" sz="2000" baseline="30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Times New Roman" panose="02020603050405020304" pitchFamily="18" charset="0"/>
              </a:rPr>
              <a:t>Textbooks/ lectures </a:t>
            </a:r>
            <a:r>
              <a:rPr lang="en-US" sz="2000" dirty="0">
                <a:latin typeface="Times New Roman" panose="02020603050405020304" pitchFamily="18" charset="0"/>
                <a:sym typeface="Wingdings" panose="05000000000000000000" pitchFamily="2" charset="2"/>
              </a:rPr>
              <a:t> Dissections and anatomical demonstrations</a:t>
            </a:r>
            <a:r>
              <a:rPr lang="en-US" sz="2000" baseline="30000" dirty="0">
                <a:latin typeface="Times New Roman" panose="02020603050405020304" pitchFamily="18" charset="0"/>
                <a:sym typeface="Wingdings" panose="05000000000000000000" pitchFamily="2" charset="2"/>
              </a:rPr>
              <a:t>1,2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Times New Roman" panose="02020603050405020304" pitchFamily="18" charset="0"/>
                <a:sym typeface="Wingdings" panose="05000000000000000000" pitchFamily="2" charset="2"/>
              </a:rPr>
              <a:t> Increase in the need for human cadavers</a:t>
            </a:r>
            <a:r>
              <a:rPr lang="en-US" sz="2000" baseline="30000" dirty="0">
                <a:latin typeface="Times New Roman" panose="02020603050405020304" pitchFamily="18" charset="0"/>
                <a:sym typeface="Wingdings" panose="05000000000000000000" pitchFamily="2" charset="2"/>
              </a:rPr>
              <a:t>1,2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Times New Roman" panose="02020603050405020304" pitchFamily="18" charset="0"/>
                <a:ea typeface="Aptos" panose="020B0004020202020204" pitchFamily="34" charset="0"/>
              </a:rPr>
              <a:t>D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isproportionately affected immigrant groups, minorities, and the poor</a:t>
            </a:r>
            <a:r>
              <a:rPr lang="en-US" sz="2000" baseline="30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</a:t>
            </a:r>
            <a:endParaRPr lang="en-US" sz="2000" baseline="30000" dirty="0"/>
          </a:p>
        </p:txBody>
      </p:sp>
      <p:pic>
        <p:nvPicPr>
          <p:cNvPr id="1028" name="Picture 4" descr="Women Attending Medical College by Bettmann">
            <a:extLst>
              <a:ext uri="{FF2B5EF4-FFF2-40B4-BE49-F238E27FC236}">
                <a16:creationId xmlns:a16="http://schemas.microsoft.com/office/drawing/2014/main" id="{12C3B74D-485B-CAFF-3733-632469567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r="12363" b="-2"/>
          <a:stretch/>
        </p:blipFill>
        <p:spPr bwMode="auto">
          <a:xfrm>
            <a:off x="6120859" y="882650"/>
            <a:ext cx="5184373" cy="50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016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A3181-79ED-6A5C-ECF6-42B90522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C44C6-B3D0-2DD4-CE9D-F52781F5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7" y="206858"/>
            <a:ext cx="8886884" cy="9536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Goals… Met!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EA440B-87C5-732B-B660-1D75CC571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2740842"/>
              </p:ext>
            </p:extLst>
          </p:nvPr>
        </p:nvGraphicFramePr>
        <p:xfrm>
          <a:off x="533296" y="1422256"/>
          <a:ext cx="11125407" cy="5121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1130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6D5EA-12F8-9415-51B3-B70A6F88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B2B3-D223-3A22-42CF-2684DE7F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7" y="206858"/>
            <a:ext cx="8886884" cy="9536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</a:p>
        </p:txBody>
      </p:sp>
      <p:graphicFrame>
        <p:nvGraphicFramePr>
          <p:cNvPr id="6" name="TextBox 13">
            <a:extLst>
              <a:ext uri="{FF2B5EF4-FFF2-40B4-BE49-F238E27FC236}">
                <a16:creationId xmlns:a16="http://schemas.microsoft.com/office/drawing/2014/main" id="{C61EB276-17FF-0113-5757-4602E9738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555060"/>
              </p:ext>
            </p:extLst>
          </p:nvPr>
        </p:nvGraphicFramePr>
        <p:xfrm>
          <a:off x="340124" y="1160527"/>
          <a:ext cx="11511751" cy="2491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B049445-D54A-22E9-3C43-10D51C48FE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436" r="1062"/>
          <a:stretch/>
        </p:blipFill>
        <p:spPr>
          <a:xfrm>
            <a:off x="115057" y="4295436"/>
            <a:ext cx="2843793" cy="20002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76911C-8564-0A44-CC4F-9219E0F8C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430" y="4295436"/>
            <a:ext cx="2971145" cy="20002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FE194B-7566-4235-AC9A-E50814F2828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427" r="22573"/>
          <a:stretch/>
        </p:blipFill>
        <p:spPr>
          <a:xfrm>
            <a:off x="6624857" y="4295435"/>
            <a:ext cx="1404258" cy="1996433"/>
          </a:xfrm>
          <a:prstGeom prst="rect">
            <a:avLst/>
          </a:prstGeom>
        </p:spPr>
      </p:pic>
      <p:pic>
        <p:nvPicPr>
          <p:cNvPr id="3074" name="Picture 2" descr="Beijing Microread Genetics Co., Ltd.">
            <a:extLst>
              <a:ext uri="{FF2B5EF4-FFF2-40B4-BE49-F238E27FC236}">
                <a16:creationId xmlns:a16="http://schemas.microsoft.com/office/drawing/2014/main" id="{F9115669-1117-C1A9-BBD9-59C2A687B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r="4819" b="50331"/>
          <a:stretch/>
        </p:blipFill>
        <p:spPr bwMode="auto">
          <a:xfrm>
            <a:off x="8495397" y="3962847"/>
            <a:ext cx="3076910" cy="99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33A0B7-BD10-FF6A-BC13-8C03A29BE7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5431" y="4862739"/>
            <a:ext cx="3193361" cy="142912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D2623-022A-7926-8A63-5C4179E2EA62}"/>
              </a:ext>
            </a:extLst>
          </p:cNvPr>
          <p:cNvCxnSpPr/>
          <p:nvPr/>
        </p:nvCxnSpPr>
        <p:spPr>
          <a:xfrm flipH="1">
            <a:off x="1810633" y="3336652"/>
            <a:ext cx="3960382" cy="78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6E0A0E-7399-D542-7EB6-0D7D7FE78FD0}"/>
              </a:ext>
            </a:extLst>
          </p:cNvPr>
          <p:cNvCxnSpPr>
            <a:cxnSpLocks/>
          </p:cNvCxnSpPr>
          <p:nvPr/>
        </p:nvCxnSpPr>
        <p:spPr>
          <a:xfrm flipH="1">
            <a:off x="5686236" y="3336652"/>
            <a:ext cx="409764" cy="78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72E16-0A44-C32A-CBE1-3BC9C5F9F748}"/>
              </a:ext>
            </a:extLst>
          </p:cNvPr>
          <p:cNvCxnSpPr>
            <a:cxnSpLocks/>
          </p:cNvCxnSpPr>
          <p:nvPr/>
        </p:nvCxnSpPr>
        <p:spPr>
          <a:xfrm>
            <a:off x="6388687" y="3336652"/>
            <a:ext cx="696399" cy="87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3417BD-F0BD-65C4-F1E8-38E4254A4E47}"/>
              </a:ext>
            </a:extLst>
          </p:cNvPr>
          <p:cNvCxnSpPr/>
          <p:nvPr/>
        </p:nvCxnSpPr>
        <p:spPr>
          <a:xfrm>
            <a:off x="6788360" y="3385097"/>
            <a:ext cx="2694755" cy="429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BF8F67-A35E-03BA-E4F2-4752E0B27121}"/>
              </a:ext>
            </a:extLst>
          </p:cNvPr>
          <p:cNvSpPr txBox="1"/>
          <p:nvPr/>
        </p:nvSpPr>
        <p:spPr>
          <a:xfrm>
            <a:off x="1029457" y="6300008"/>
            <a:ext cx="112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B27815-EF7E-C0CF-B7DE-811071E7D516}"/>
              </a:ext>
            </a:extLst>
          </p:cNvPr>
          <p:cNvSpPr txBox="1"/>
          <p:nvPr/>
        </p:nvSpPr>
        <p:spPr>
          <a:xfrm>
            <a:off x="2676588" y="6278755"/>
            <a:ext cx="411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Osteometric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Sorting Regression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A87C71-4E3D-CB2B-5005-53351A911047}"/>
              </a:ext>
            </a:extLst>
          </p:cNvPr>
          <p:cNvSpPr txBox="1"/>
          <p:nvPr/>
        </p:nvSpPr>
        <p:spPr>
          <a:xfrm>
            <a:off x="6624857" y="6278755"/>
            <a:ext cx="207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Profile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469E69-E479-769E-8759-22B83FF3E7F6}"/>
              </a:ext>
            </a:extLst>
          </p:cNvPr>
          <p:cNvSpPr txBox="1"/>
          <p:nvPr/>
        </p:nvSpPr>
        <p:spPr>
          <a:xfrm>
            <a:off x="8408240" y="6278755"/>
            <a:ext cx="339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DNA/ Stable Isotope Analysis</a:t>
            </a:r>
          </a:p>
        </p:txBody>
      </p:sp>
    </p:spTree>
    <p:extLst>
      <p:ext uri="{BB962C8B-B14F-4D97-AF65-F5344CB8AC3E}">
        <p14:creationId xmlns:p14="http://schemas.microsoft.com/office/powerpoint/2010/main" val="121421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753F3696-3158-004A-B0AF-358DEA83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8" b="135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68000"/>
                </a:schemeClr>
              </a:gs>
              <a:gs pos="100000">
                <a:schemeClr val="accent1">
                  <a:lumMod val="60000"/>
                  <a:lumOff val="40000"/>
                  <a:alpha val="78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0E96C-60EA-8163-F97F-67E8B471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523" y="2975918"/>
            <a:ext cx="5429290" cy="2142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69872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FE8B-316D-2D7B-B99A-4EA4F234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21" y="307349"/>
            <a:ext cx="8886884" cy="953669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1841-012C-BAD9-5CB5-7B72AE0D6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721" y="1590158"/>
            <a:ext cx="8883836" cy="3677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Sappol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M. A Traffic Of Dead Bodies: Anatomy and Embodied Social Identity in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Ninteenth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-Century America. 2002.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Wright KW. Foundations Well and Truly Laid: A History Leading to the Formation of the State University of New York Health Center at Syracuse. Alumni Association of the SUNY Health Center at Syracuse; 1994.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Pawaskar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S, Streetman E, C. LeGarde, Jensen N,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Stuti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Raut,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Damann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F, et al.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spawaskar-cora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cora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-docs: v2.1.0 Open Community Release [Internet].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Zenodo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2021 [cited 2024 Oct 29]. Available from: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https://zenodo.org/record/5694496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-457200">
              <a:buAutoNum type="arabicPeriod"/>
            </a:pP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57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C5BBF-9748-7ADB-9900-368E5D2A3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58F1-D0D6-F5C4-5254-9537A5E9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21" y="307349"/>
            <a:ext cx="8886884" cy="9536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FFCF73-7385-73DA-594B-A126E83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721" y="1380744"/>
            <a:ext cx="8883836" cy="5358384"/>
          </a:xfrm>
        </p:spPr>
        <p:txBody>
          <a:bodyPr>
            <a:normAutofit fontScale="55000" lnSpcReduction="20000"/>
          </a:bodyPr>
          <a:lstStyle/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My photo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https://www.laphamsquarterly.org/roundtable/body-snatchers-old-new-york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https://www.villagepreservation.org/2018/05/17/elizabeth-blackwells-nyc-the-historic-sites-where-americas-first-female-doctor-made-her-mark/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https://www.cardcow.com/461826/birds-eye-view-auburn-prison-new-york/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https://www.civilwarmed.org/bodysnatching/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https://www.buzzfeednews.com/article/gabrielsanchez/pictures-history-of-new-york-city-hospitals-coronavirus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https://www.sciencephoto.com/media/150111/view/american-university-of-beirut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https://commonwealthtimes.org/2022/01/28/researchers-at-mcv-to-conduct-dna-analysis-on-19th-human-remains-found-on-campus/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https://www.shorpy.com/node/644</a:t>
            </a: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https://www.nationalww2museum.org/war/topics/defense-powmia-accounting-agency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https://universitypositions.eu/universities/europe/university-of-milan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?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Dr. Sachin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Pawaskar</a:t>
            </a: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Dr. Sachin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Pawaskar</a:t>
            </a: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My Photo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https://cora-analytics.coracore.org/</a:t>
            </a: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https://i.pinimg.com/736x/3e/68/f7/3e68f786fe175b1f77b2abe34c6ba667--in-the-classroom-paper-industry.jpg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My Photo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https://www.dreamstime.com/royalty-free-stock-images-scribble-napkin-table-pen-image5310409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https://cora-analytics.coracore.org/</a:t>
            </a: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https://techcommunity.microsoft.com/blog/microsoft_365blog/adaptive-card-based-loop-components-collaborate-on-live-content-in-teams-and-out/3644272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87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CA933B-FDC8-BE20-D19D-D308AD4A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9496-EB37-05C7-F236-A02C68A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21" y="307349"/>
            <a:ext cx="8886884" cy="9536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46B68C-7EB6-F673-14BC-B16EAF678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769" y="1362456"/>
            <a:ext cx="8883836" cy="535838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 https://www.sherpany.com/de/ressourcen/vorstandssitzungen/team-meeting-leitfaden/ 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 https://www.dreamstime.com/users-interconnected-icon-white-background-simple-element-illustration-business-analytics-concept-sign-symbol-design-image141333244 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 https://docs.coracore.org/en/latest/  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24. https://cora-analytics.coracore.org/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 https://cora-analytics.coracore.org/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26. https://cora-analytics.coracore.org/ 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 https://cora-analytics.coracore.org/ 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28. https://cora-analytics.coracore.org/ 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29. https://cora-analytics.coracore.org/ 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30. https://gdocservices.com/wp-content/uploads/2020/03/AdobeStock_123448249.jpeg 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31. https://ltsa.sheridancollege.ca/apps/human-anatomy/quiz_labeling_femur.html?bgImage= 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32. My Photo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33. My Photo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34. My Photo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35. My Photo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36. My Photo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37. My Photo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38. My Photo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39. My Photo</a:t>
            </a:r>
          </a:p>
          <a:p>
            <a:pPr marL="0" indent="0">
              <a:buNone/>
            </a:pP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40. My Photo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24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A87E6-8A19-5FA9-FE27-BBCF43355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AD01-FE5A-B4A7-EF8F-273F6385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21" y="307349"/>
            <a:ext cx="8886884" cy="9536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B76FD7-5868-87E6-6272-C664ADC4A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721" y="1499616"/>
            <a:ext cx="8883836" cy="4727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41. My Photo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42. My Photo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43. https://cora-analytics.coracore.org/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44. https://cora-analytics.coracore.org/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45. https://cora-analytics.coracore.org/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46.  https://en.microread.com/product/productDetail-25-118.html 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47. https://www.researchgate.net/figure/Stable-isotope-data-from-skeletal-material-from-Belgian-saints-historically-attested_fig2_277154932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7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rd's Eye View of Auburn Prison New York Postcard">
            <a:extLst>
              <a:ext uri="{FF2B5EF4-FFF2-40B4-BE49-F238E27FC236}">
                <a16:creationId xmlns:a16="http://schemas.microsoft.com/office/drawing/2014/main" id="{75C4583F-CBA6-F132-27A0-1BDDBABCC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1" y="169136"/>
            <a:ext cx="3032803" cy="19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Better Man Never Lifted a Spade - National Museum of Civil War ...">
            <a:extLst>
              <a:ext uri="{FF2B5EF4-FFF2-40B4-BE49-F238E27FC236}">
                <a16:creationId xmlns:a16="http://schemas.microsoft.com/office/drawing/2014/main" id="{0C1433F3-78B7-FAD9-0127-B714B286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6" y="2458074"/>
            <a:ext cx="3032803" cy="17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se Fascinating Pictures Show The History Of New York City Hospitals">
            <a:extLst>
              <a:ext uri="{FF2B5EF4-FFF2-40B4-BE49-F238E27FC236}">
                <a16:creationId xmlns:a16="http://schemas.microsoft.com/office/drawing/2014/main" id="{A071A7FC-AD39-3AAB-B8A1-D898131F2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t="25782" r="12414" b="5722"/>
          <a:stretch/>
        </p:blipFill>
        <p:spPr bwMode="auto">
          <a:xfrm>
            <a:off x="244465" y="4640657"/>
            <a:ext cx="3032803" cy="172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20E478-B78C-9BFD-7F90-508BBFB8BC72}"/>
              </a:ext>
            </a:extLst>
          </p:cNvPr>
          <p:cNvSpPr txBox="1"/>
          <p:nvPr/>
        </p:nvSpPr>
        <p:spPr>
          <a:xfrm>
            <a:off x="1214657" y="2039193"/>
            <a:ext cx="109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Prisons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E5178-34C6-9BE6-45FC-0AADFEC3FEC0}"/>
              </a:ext>
            </a:extLst>
          </p:cNvPr>
          <p:cNvSpPr txBox="1"/>
          <p:nvPr/>
        </p:nvSpPr>
        <p:spPr>
          <a:xfrm>
            <a:off x="809203" y="4159627"/>
            <a:ext cx="231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“Body-snatching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61C4F-AB72-D09B-958D-1E196EF55F99}"/>
              </a:ext>
            </a:extLst>
          </p:cNvPr>
          <p:cNvSpPr txBox="1"/>
          <p:nvPr/>
        </p:nvSpPr>
        <p:spPr>
          <a:xfrm>
            <a:off x="482324" y="6334513"/>
            <a:ext cx="25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Unclaimed Persons </a:t>
            </a:r>
          </a:p>
        </p:txBody>
      </p:sp>
    </p:spTree>
    <p:extLst>
      <p:ext uri="{BB962C8B-B14F-4D97-AF65-F5344CB8AC3E}">
        <p14:creationId xmlns:p14="http://schemas.microsoft.com/office/powerpoint/2010/main" val="61897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2353F-1445-9C09-9604-D92B957C8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rd's Eye View of Auburn Prison New York Postcard">
            <a:extLst>
              <a:ext uri="{FF2B5EF4-FFF2-40B4-BE49-F238E27FC236}">
                <a16:creationId xmlns:a16="http://schemas.microsoft.com/office/drawing/2014/main" id="{27798214-1A00-DBC6-13BC-CF711C2B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1" y="169136"/>
            <a:ext cx="3032803" cy="19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Better Man Never Lifted a Spade - National Museum of Civil War ...">
            <a:extLst>
              <a:ext uri="{FF2B5EF4-FFF2-40B4-BE49-F238E27FC236}">
                <a16:creationId xmlns:a16="http://schemas.microsoft.com/office/drawing/2014/main" id="{59385BC7-BF06-FCC9-8A4D-F27AE0B6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6" y="2458074"/>
            <a:ext cx="3032803" cy="17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se Fascinating Pictures Show The History Of New York City Hospitals">
            <a:extLst>
              <a:ext uri="{FF2B5EF4-FFF2-40B4-BE49-F238E27FC236}">
                <a16:creationId xmlns:a16="http://schemas.microsoft.com/office/drawing/2014/main" id="{2E267648-3BF9-ACF5-7ADC-AE126B190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t="25782" r="12414" b="5722"/>
          <a:stretch/>
        </p:blipFill>
        <p:spPr bwMode="auto">
          <a:xfrm>
            <a:off x="244465" y="4640657"/>
            <a:ext cx="3032803" cy="172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merican University of Beirut">
            <a:extLst>
              <a:ext uri="{FF2B5EF4-FFF2-40B4-BE49-F238E27FC236}">
                <a16:creationId xmlns:a16="http://schemas.microsoft.com/office/drawing/2014/main" id="{59A6FFC1-8510-E53D-C95F-E09ECA515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8" r="3887"/>
          <a:stretch/>
        </p:blipFill>
        <p:spPr bwMode="auto">
          <a:xfrm>
            <a:off x="4522064" y="1776395"/>
            <a:ext cx="3592864" cy="3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797E28-3028-D050-B14C-DEE72967F543}"/>
              </a:ext>
            </a:extLst>
          </p:cNvPr>
          <p:cNvSpPr txBox="1"/>
          <p:nvPr/>
        </p:nvSpPr>
        <p:spPr>
          <a:xfrm>
            <a:off x="1214657" y="2039193"/>
            <a:ext cx="109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Prisons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289DB-0976-E519-2FC1-F27E981CA25D}"/>
              </a:ext>
            </a:extLst>
          </p:cNvPr>
          <p:cNvSpPr txBox="1"/>
          <p:nvPr/>
        </p:nvSpPr>
        <p:spPr>
          <a:xfrm>
            <a:off x="809203" y="4159627"/>
            <a:ext cx="231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“Body-snatching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639F3-0679-D37B-63B2-F18722020D8F}"/>
              </a:ext>
            </a:extLst>
          </p:cNvPr>
          <p:cNvSpPr txBox="1"/>
          <p:nvPr/>
        </p:nvSpPr>
        <p:spPr>
          <a:xfrm>
            <a:off x="482324" y="6334513"/>
            <a:ext cx="25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Unclaimed Persons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2931B24-DAA4-4F8C-8FEC-74DD044EDA40}"/>
              </a:ext>
            </a:extLst>
          </p:cNvPr>
          <p:cNvSpPr/>
          <p:nvPr/>
        </p:nvSpPr>
        <p:spPr>
          <a:xfrm>
            <a:off x="3748350" y="3008371"/>
            <a:ext cx="640077" cy="77060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F99AD0-AE78-A7F7-B053-70944552C488}"/>
              </a:ext>
            </a:extLst>
          </p:cNvPr>
          <p:cNvSpPr txBox="1"/>
          <p:nvPr/>
        </p:nvSpPr>
        <p:spPr>
          <a:xfrm>
            <a:off x="4801239" y="4903581"/>
            <a:ext cx="3034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Dissections/ Anatomical Demonstrations </a:t>
            </a:r>
          </a:p>
        </p:txBody>
      </p:sp>
    </p:spTree>
    <p:extLst>
      <p:ext uri="{BB962C8B-B14F-4D97-AF65-F5344CB8AC3E}">
        <p14:creationId xmlns:p14="http://schemas.microsoft.com/office/powerpoint/2010/main" val="369308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F2BD1-4C7A-BFFD-6BFF-02BCF412A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rd's Eye View of Auburn Prison New York Postcard">
            <a:extLst>
              <a:ext uri="{FF2B5EF4-FFF2-40B4-BE49-F238E27FC236}">
                <a16:creationId xmlns:a16="http://schemas.microsoft.com/office/drawing/2014/main" id="{A612286E-5950-5BB3-9535-162B8BB29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1" y="169136"/>
            <a:ext cx="3032803" cy="19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Better Man Never Lifted a Spade - National Museum of Civil War ...">
            <a:extLst>
              <a:ext uri="{FF2B5EF4-FFF2-40B4-BE49-F238E27FC236}">
                <a16:creationId xmlns:a16="http://schemas.microsoft.com/office/drawing/2014/main" id="{F77C0603-0A9C-4337-3E73-4DCBBF2FE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6" y="2458074"/>
            <a:ext cx="3032803" cy="17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se Fascinating Pictures Show The History Of New York City Hospitals">
            <a:extLst>
              <a:ext uri="{FF2B5EF4-FFF2-40B4-BE49-F238E27FC236}">
                <a16:creationId xmlns:a16="http://schemas.microsoft.com/office/drawing/2014/main" id="{E55C320C-74BE-9541-F48E-39329255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t="25782" r="12414" b="5722"/>
          <a:stretch/>
        </p:blipFill>
        <p:spPr bwMode="auto">
          <a:xfrm>
            <a:off x="244465" y="4640657"/>
            <a:ext cx="3032803" cy="172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merican University of Beirut">
            <a:extLst>
              <a:ext uri="{FF2B5EF4-FFF2-40B4-BE49-F238E27FC236}">
                <a16:creationId xmlns:a16="http://schemas.microsoft.com/office/drawing/2014/main" id="{D998E874-7182-FE62-F5C8-039E5E418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8" r="3887"/>
          <a:stretch/>
        </p:blipFill>
        <p:spPr bwMode="auto">
          <a:xfrm>
            <a:off x="4522064" y="1776395"/>
            <a:ext cx="3592864" cy="3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 real human skeleton made more than 100 years ago. An exhibit from the ...">
            <a:extLst>
              <a:ext uri="{FF2B5EF4-FFF2-40B4-BE49-F238E27FC236}">
                <a16:creationId xmlns:a16="http://schemas.microsoft.com/office/drawing/2014/main" id="{193E96D1-D21F-7E36-1222-9FA1384BC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723" y="169136"/>
            <a:ext cx="2169518" cy="283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829FD8A-8931-1439-0690-F802EE3B2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r="14445"/>
          <a:stretch/>
        </p:blipFill>
        <p:spPr bwMode="auto">
          <a:xfrm>
            <a:off x="8975778" y="3623052"/>
            <a:ext cx="2937408" cy="24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448C83-EB55-57EE-5C95-79F2554BE210}"/>
              </a:ext>
            </a:extLst>
          </p:cNvPr>
          <p:cNvSpPr txBox="1"/>
          <p:nvPr/>
        </p:nvSpPr>
        <p:spPr>
          <a:xfrm>
            <a:off x="1214657" y="2039193"/>
            <a:ext cx="109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Prisons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22F97-C84E-CB70-0C09-16C05F436349}"/>
              </a:ext>
            </a:extLst>
          </p:cNvPr>
          <p:cNvSpPr txBox="1"/>
          <p:nvPr/>
        </p:nvSpPr>
        <p:spPr>
          <a:xfrm>
            <a:off x="809203" y="4159627"/>
            <a:ext cx="231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“Body-snatching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0D6B51-9918-972E-612E-F5E39914DE3C}"/>
              </a:ext>
            </a:extLst>
          </p:cNvPr>
          <p:cNvSpPr txBox="1"/>
          <p:nvPr/>
        </p:nvSpPr>
        <p:spPr>
          <a:xfrm>
            <a:off x="482324" y="6334513"/>
            <a:ext cx="25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Unclaimed Persons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517E178-3569-745F-5547-1B7FFF65FD71}"/>
              </a:ext>
            </a:extLst>
          </p:cNvPr>
          <p:cNvSpPr/>
          <p:nvPr/>
        </p:nvSpPr>
        <p:spPr>
          <a:xfrm>
            <a:off x="3748350" y="3008371"/>
            <a:ext cx="640077" cy="77060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37841-A900-5926-F6F2-B1222D2865F1}"/>
              </a:ext>
            </a:extLst>
          </p:cNvPr>
          <p:cNvSpPr txBox="1"/>
          <p:nvPr/>
        </p:nvSpPr>
        <p:spPr>
          <a:xfrm>
            <a:off x="4801239" y="4903581"/>
            <a:ext cx="3034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Dissections/ Anatomical Demonstrations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B0DE01-F13D-F15F-98C3-D751A7EA15D3}"/>
              </a:ext>
            </a:extLst>
          </p:cNvPr>
          <p:cNvSpPr txBox="1"/>
          <p:nvPr/>
        </p:nvSpPr>
        <p:spPr>
          <a:xfrm>
            <a:off x="8957825" y="2955185"/>
            <a:ext cx="308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Osteological Collections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8F96A6-D91D-2BAE-3303-CA7A05E14AB0}"/>
              </a:ext>
            </a:extLst>
          </p:cNvPr>
          <p:cNvSpPr txBox="1"/>
          <p:nvPr/>
        </p:nvSpPr>
        <p:spPr>
          <a:xfrm>
            <a:off x="9240796" y="6030463"/>
            <a:ext cx="2517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Disposal</a:t>
            </a:r>
            <a:r>
              <a:rPr lang="en-US" dirty="0"/>
              <a:t>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F7F548-45C2-F690-647E-A174877D6948}"/>
              </a:ext>
            </a:extLst>
          </p:cNvPr>
          <p:cNvSpPr/>
          <p:nvPr/>
        </p:nvSpPr>
        <p:spPr>
          <a:xfrm rot="20172741">
            <a:off x="8223662" y="2333983"/>
            <a:ext cx="1019634" cy="20236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7F41CA2-BDF4-B3A0-CBDA-7ACC6CB0835D}"/>
              </a:ext>
            </a:extLst>
          </p:cNvPr>
          <p:cNvSpPr/>
          <p:nvPr/>
        </p:nvSpPr>
        <p:spPr>
          <a:xfrm rot="2975011">
            <a:off x="8156769" y="3491166"/>
            <a:ext cx="837956" cy="2047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5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D0FAC-7B75-9F6B-88AC-87490D19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rd's Eye View of Auburn Prison New York Postcard">
            <a:extLst>
              <a:ext uri="{FF2B5EF4-FFF2-40B4-BE49-F238E27FC236}">
                <a16:creationId xmlns:a16="http://schemas.microsoft.com/office/drawing/2014/main" id="{827C2AD7-1506-1345-30EB-E603F18EE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1" y="169136"/>
            <a:ext cx="3032803" cy="19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Better Man Never Lifted a Spade - National Museum of Civil War ...">
            <a:extLst>
              <a:ext uri="{FF2B5EF4-FFF2-40B4-BE49-F238E27FC236}">
                <a16:creationId xmlns:a16="http://schemas.microsoft.com/office/drawing/2014/main" id="{DE0A7330-39E9-C150-4045-1152F0DC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6" y="2458074"/>
            <a:ext cx="3032803" cy="17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se Fascinating Pictures Show The History Of New York City Hospitals">
            <a:extLst>
              <a:ext uri="{FF2B5EF4-FFF2-40B4-BE49-F238E27FC236}">
                <a16:creationId xmlns:a16="http://schemas.microsoft.com/office/drawing/2014/main" id="{3D71196E-0BB3-81D5-35CF-6B9520FA3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t="25782" r="12414" b="5722"/>
          <a:stretch/>
        </p:blipFill>
        <p:spPr bwMode="auto">
          <a:xfrm>
            <a:off x="244465" y="4640657"/>
            <a:ext cx="3032803" cy="172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merican University of Beirut">
            <a:extLst>
              <a:ext uri="{FF2B5EF4-FFF2-40B4-BE49-F238E27FC236}">
                <a16:creationId xmlns:a16="http://schemas.microsoft.com/office/drawing/2014/main" id="{27C9894A-6127-D2FF-D964-7C2BD9683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8" r="3887"/>
          <a:stretch/>
        </p:blipFill>
        <p:spPr bwMode="auto">
          <a:xfrm>
            <a:off x="4522064" y="1776395"/>
            <a:ext cx="3592864" cy="3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 real human skeleton made more than 100 years ago. An exhibit from the ...">
            <a:extLst>
              <a:ext uri="{FF2B5EF4-FFF2-40B4-BE49-F238E27FC236}">
                <a16:creationId xmlns:a16="http://schemas.microsoft.com/office/drawing/2014/main" id="{51151AD4-DBDC-8F75-3979-0ACCA9DED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723" y="169136"/>
            <a:ext cx="2169518" cy="283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5FC3F29-0256-2EBA-48D9-A149AEA1F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r="14445"/>
          <a:stretch/>
        </p:blipFill>
        <p:spPr bwMode="auto">
          <a:xfrm>
            <a:off x="8975778" y="3623052"/>
            <a:ext cx="2937408" cy="24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BFC89-1328-BBD4-FC59-F0054764D6AE}"/>
              </a:ext>
            </a:extLst>
          </p:cNvPr>
          <p:cNvSpPr txBox="1"/>
          <p:nvPr/>
        </p:nvSpPr>
        <p:spPr>
          <a:xfrm>
            <a:off x="1214657" y="2039193"/>
            <a:ext cx="109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Prisons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830DD-6001-D8ED-3CFF-B5666485E404}"/>
              </a:ext>
            </a:extLst>
          </p:cNvPr>
          <p:cNvSpPr txBox="1"/>
          <p:nvPr/>
        </p:nvSpPr>
        <p:spPr>
          <a:xfrm>
            <a:off x="809203" y="4159627"/>
            <a:ext cx="231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“Body-snatching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9B70F-2E86-2000-0CD8-135C01C9E4F9}"/>
              </a:ext>
            </a:extLst>
          </p:cNvPr>
          <p:cNvSpPr txBox="1"/>
          <p:nvPr/>
        </p:nvSpPr>
        <p:spPr>
          <a:xfrm>
            <a:off x="482324" y="6334513"/>
            <a:ext cx="25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Unclaimed Persons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4F9DD36-5F9F-54E3-F97C-F77AAE9E854D}"/>
              </a:ext>
            </a:extLst>
          </p:cNvPr>
          <p:cNvSpPr/>
          <p:nvPr/>
        </p:nvSpPr>
        <p:spPr>
          <a:xfrm>
            <a:off x="3277266" y="90637"/>
            <a:ext cx="640080" cy="6498701"/>
          </a:xfrm>
          <a:prstGeom prst="rightBrace">
            <a:avLst>
              <a:gd name="adj1" fmla="val 8333"/>
              <a:gd name="adj2" fmla="val 11898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CEAF4C-B21B-99B6-CB4B-C56B491E4071}"/>
              </a:ext>
            </a:extLst>
          </p:cNvPr>
          <p:cNvCxnSpPr>
            <a:cxnSpLocks/>
          </p:cNvCxnSpPr>
          <p:nvPr/>
        </p:nvCxnSpPr>
        <p:spPr>
          <a:xfrm>
            <a:off x="3690769" y="863852"/>
            <a:ext cx="528500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9949443-2B95-7D21-4F4A-9D7E812969D7}"/>
              </a:ext>
            </a:extLst>
          </p:cNvPr>
          <p:cNvSpPr/>
          <p:nvPr/>
        </p:nvSpPr>
        <p:spPr>
          <a:xfrm>
            <a:off x="3748350" y="3008371"/>
            <a:ext cx="640077" cy="77060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B1089-23B0-6E2D-4E3A-6DC1267C20CB}"/>
              </a:ext>
            </a:extLst>
          </p:cNvPr>
          <p:cNvSpPr txBox="1"/>
          <p:nvPr/>
        </p:nvSpPr>
        <p:spPr>
          <a:xfrm>
            <a:off x="4801239" y="4903581"/>
            <a:ext cx="3034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Dissections/ Anatomical Demonstrations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B85119-9455-684E-B571-CFAF1CADCF01}"/>
              </a:ext>
            </a:extLst>
          </p:cNvPr>
          <p:cNvSpPr txBox="1"/>
          <p:nvPr/>
        </p:nvSpPr>
        <p:spPr>
          <a:xfrm>
            <a:off x="4717655" y="463742"/>
            <a:ext cx="435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to cleaning/processing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5AF81F-F67A-422A-E570-089B07AAF110}"/>
              </a:ext>
            </a:extLst>
          </p:cNvPr>
          <p:cNvSpPr txBox="1"/>
          <p:nvPr/>
        </p:nvSpPr>
        <p:spPr>
          <a:xfrm>
            <a:off x="8957825" y="2955185"/>
            <a:ext cx="308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Osteological Collections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392442-FB00-A9CA-0D73-2D24510DD791}"/>
              </a:ext>
            </a:extLst>
          </p:cNvPr>
          <p:cNvSpPr txBox="1"/>
          <p:nvPr/>
        </p:nvSpPr>
        <p:spPr>
          <a:xfrm>
            <a:off x="9240796" y="6030463"/>
            <a:ext cx="2517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Disposal</a:t>
            </a:r>
            <a:r>
              <a:rPr lang="en-US" dirty="0"/>
              <a:t>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946AE5A-F1F5-9755-2BB3-E1202A41FD5C}"/>
              </a:ext>
            </a:extLst>
          </p:cNvPr>
          <p:cNvSpPr/>
          <p:nvPr/>
        </p:nvSpPr>
        <p:spPr>
          <a:xfrm rot="20172741">
            <a:off x="8223662" y="2333983"/>
            <a:ext cx="1019634" cy="20236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81C41E1-B5F3-748F-E4CD-4520440B0FE2}"/>
              </a:ext>
            </a:extLst>
          </p:cNvPr>
          <p:cNvSpPr/>
          <p:nvPr/>
        </p:nvSpPr>
        <p:spPr>
          <a:xfrm rot="2975011">
            <a:off x="8156769" y="3491166"/>
            <a:ext cx="837956" cy="2047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2AD5F-51AC-9C5B-E106-A8F7B94EB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rd's Eye View of Auburn Prison New York Postcard">
            <a:extLst>
              <a:ext uri="{FF2B5EF4-FFF2-40B4-BE49-F238E27FC236}">
                <a16:creationId xmlns:a16="http://schemas.microsoft.com/office/drawing/2014/main" id="{6DD0E343-AE0E-B456-7751-9859C9807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1" y="169136"/>
            <a:ext cx="3032803" cy="19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Better Man Never Lifted a Spade - National Museum of Civil War ...">
            <a:extLst>
              <a:ext uri="{FF2B5EF4-FFF2-40B4-BE49-F238E27FC236}">
                <a16:creationId xmlns:a16="http://schemas.microsoft.com/office/drawing/2014/main" id="{6F361A02-247C-CFE4-3539-B044CA04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6" y="2458074"/>
            <a:ext cx="3032803" cy="17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se Fascinating Pictures Show The History Of New York City Hospitals">
            <a:extLst>
              <a:ext uri="{FF2B5EF4-FFF2-40B4-BE49-F238E27FC236}">
                <a16:creationId xmlns:a16="http://schemas.microsoft.com/office/drawing/2014/main" id="{33E0F51B-6D82-4C89-04CB-3E1BAACDD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t="25782" r="12414" b="5722"/>
          <a:stretch/>
        </p:blipFill>
        <p:spPr bwMode="auto">
          <a:xfrm>
            <a:off x="244465" y="4640657"/>
            <a:ext cx="3032803" cy="172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merican University of Beirut">
            <a:extLst>
              <a:ext uri="{FF2B5EF4-FFF2-40B4-BE49-F238E27FC236}">
                <a16:creationId xmlns:a16="http://schemas.microsoft.com/office/drawing/2014/main" id="{0F3A7181-16C3-3D2D-E772-4843C5663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8" r="3887"/>
          <a:stretch/>
        </p:blipFill>
        <p:spPr bwMode="auto">
          <a:xfrm>
            <a:off x="4522064" y="1776395"/>
            <a:ext cx="3592864" cy="31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 real human skeleton made more than 100 years ago. An exhibit from the ...">
            <a:extLst>
              <a:ext uri="{FF2B5EF4-FFF2-40B4-BE49-F238E27FC236}">
                <a16:creationId xmlns:a16="http://schemas.microsoft.com/office/drawing/2014/main" id="{2BF41E37-DF9B-BE54-481C-8BAE345FE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723" y="169136"/>
            <a:ext cx="2169518" cy="283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8AA5F86-78FE-EF0D-2232-675574081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r="14445"/>
          <a:stretch/>
        </p:blipFill>
        <p:spPr bwMode="auto">
          <a:xfrm>
            <a:off x="8975778" y="3623052"/>
            <a:ext cx="2937408" cy="24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A31EA-FDF9-A145-083C-ACE57817630C}"/>
              </a:ext>
            </a:extLst>
          </p:cNvPr>
          <p:cNvSpPr txBox="1"/>
          <p:nvPr/>
        </p:nvSpPr>
        <p:spPr>
          <a:xfrm>
            <a:off x="1214657" y="2039193"/>
            <a:ext cx="109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Prisons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B10D8-8DFA-125D-08DB-62646B3291D6}"/>
              </a:ext>
            </a:extLst>
          </p:cNvPr>
          <p:cNvSpPr txBox="1"/>
          <p:nvPr/>
        </p:nvSpPr>
        <p:spPr>
          <a:xfrm>
            <a:off x="809203" y="4159627"/>
            <a:ext cx="231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“Body-snatching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A1526-D9C2-71AB-C032-D9A189E6D297}"/>
              </a:ext>
            </a:extLst>
          </p:cNvPr>
          <p:cNvSpPr txBox="1"/>
          <p:nvPr/>
        </p:nvSpPr>
        <p:spPr>
          <a:xfrm>
            <a:off x="482324" y="6334513"/>
            <a:ext cx="25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Unclaimed Persons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27C4AC5-2443-5146-F034-5128E3DA8D9B}"/>
              </a:ext>
            </a:extLst>
          </p:cNvPr>
          <p:cNvSpPr/>
          <p:nvPr/>
        </p:nvSpPr>
        <p:spPr>
          <a:xfrm>
            <a:off x="3277266" y="90637"/>
            <a:ext cx="640080" cy="6498701"/>
          </a:xfrm>
          <a:prstGeom prst="rightBrace">
            <a:avLst>
              <a:gd name="adj1" fmla="val 8333"/>
              <a:gd name="adj2" fmla="val 11898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04CC3F-A089-04C4-B9CD-CCAB62F56BDD}"/>
              </a:ext>
            </a:extLst>
          </p:cNvPr>
          <p:cNvCxnSpPr>
            <a:cxnSpLocks/>
          </p:cNvCxnSpPr>
          <p:nvPr/>
        </p:nvCxnSpPr>
        <p:spPr>
          <a:xfrm>
            <a:off x="3690769" y="863852"/>
            <a:ext cx="528500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BA081B0-2EC3-C943-75CA-33FDA29DB4CF}"/>
              </a:ext>
            </a:extLst>
          </p:cNvPr>
          <p:cNvSpPr/>
          <p:nvPr/>
        </p:nvSpPr>
        <p:spPr>
          <a:xfrm>
            <a:off x="3748350" y="3008371"/>
            <a:ext cx="640077" cy="77060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3F493-3F14-69FD-D3B9-66CF947F62A0}"/>
              </a:ext>
            </a:extLst>
          </p:cNvPr>
          <p:cNvSpPr txBox="1"/>
          <p:nvPr/>
        </p:nvSpPr>
        <p:spPr>
          <a:xfrm>
            <a:off x="4801239" y="4903581"/>
            <a:ext cx="3034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Dissections/ Anatomical Demonstrations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7AD72-5D48-61C2-E22A-D9984E05F2F8}"/>
              </a:ext>
            </a:extLst>
          </p:cNvPr>
          <p:cNvSpPr txBox="1"/>
          <p:nvPr/>
        </p:nvSpPr>
        <p:spPr>
          <a:xfrm>
            <a:off x="4717655" y="463742"/>
            <a:ext cx="435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to cleaning/processing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176E49-D3DD-3238-9E2A-4D1B94E680A2}"/>
              </a:ext>
            </a:extLst>
          </p:cNvPr>
          <p:cNvSpPr txBox="1"/>
          <p:nvPr/>
        </p:nvSpPr>
        <p:spPr>
          <a:xfrm>
            <a:off x="8957825" y="2955185"/>
            <a:ext cx="308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Osteological Collections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42E794-572C-6EED-0A49-D719DD01E82A}"/>
              </a:ext>
            </a:extLst>
          </p:cNvPr>
          <p:cNvSpPr txBox="1"/>
          <p:nvPr/>
        </p:nvSpPr>
        <p:spPr>
          <a:xfrm>
            <a:off x="9240796" y="6030463"/>
            <a:ext cx="2517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Disposal</a:t>
            </a:r>
            <a:r>
              <a:rPr lang="en-US" dirty="0"/>
              <a:t>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8B5D971-9985-9BE2-98FD-007CA872BAA0}"/>
              </a:ext>
            </a:extLst>
          </p:cNvPr>
          <p:cNvSpPr/>
          <p:nvPr/>
        </p:nvSpPr>
        <p:spPr>
          <a:xfrm rot="20172741">
            <a:off x="8223662" y="2333983"/>
            <a:ext cx="1019634" cy="20236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A2D2FC2-0869-35AA-E712-1C8C631ED7AD}"/>
              </a:ext>
            </a:extLst>
          </p:cNvPr>
          <p:cNvSpPr/>
          <p:nvPr/>
        </p:nvSpPr>
        <p:spPr>
          <a:xfrm rot="2975011">
            <a:off x="8156769" y="3491166"/>
            <a:ext cx="837956" cy="2047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7C6F53-CA39-6A65-E1EF-25AF0381E1D4}"/>
              </a:ext>
            </a:extLst>
          </p:cNvPr>
          <p:cNvSpPr txBox="1"/>
          <p:nvPr/>
        </p:nvSpPr>
        <p:spPr>
          <a:xfrm>
            <a:off x="8957825" y="169136"/>
            <a:ext cx="3017520" cy="3259864"/>
          </a:xfrm>
          <a:prstGeom prst="rect">
            <a:avLst/>
          </a:prstGeom>
          <a:noFill/>
          <a:ln w="666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13742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Custom 2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7A9973"/>
      </a:accent1>
      <a:accent2>
        <a:srgbClr val="7A9973"/>
      </a:accent2>
      <a:accent3>
        <a:srgbClr val="7A9973"/>
      </a:accent3>
      <a:accent4>
        <a:srgbClr val="7A9973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3679</TotalTime>
  <Words>1321</Words>
  <Application>Microsoft Office PowerPoint</Application>
  <PresentationFormat>Widescreen</PresentationFormat>
  <Paragraphs>205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SwellVTI</vt:lpstr>
      <vt:lpstr>Analysis and Quantification of Commingled Human Skeletal Remains in Syracuse University’s Historic Medical Teaching Collection Using the CoRA Ecosystem</vt:lpstr>
      <vt:lpstr>Outline </vt:lpstr>
      <vt:lpstr>Background</vt:lpstr>
      <vt:lpstr>Anatomical 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Syracuse University’s Medical Teaching Collection - History</vt:lpstr>
      <vt:lpstr>Syracuse University’s Medical Teaching Collection - Contents</vt:lpstr>
      <vt:lpstr>Project goals</vt:lpstr>
      <vt:lpstr>Materials and Methods </vt:lpstr>
      <vt:lpstr>What is CoRA?</vt:lpstr>
      <vt:lpstr>Why CoRA?</vt:lpstr>
      <vt:lpstr>Why CoRA?</vt:lpstr>
      <vt:lpstr>Why CoRA?</vt:lpstr>
      <vt:lpstr>Why CoRA?</vt:lpstr>
      <vt:lpstr>Why CoRA?</vt:lpstr>
      <vt:lpstr>Why CoRA?</vt:lpstr>
      <vt:lpstr>PowerPoint Presentation</vt:lpstr>
      <vt:lpstr>Methods</vt:lpstr>
      <vt:lpstr>Methods</vt:lpstr>
      <vt:lpstr>Methods</vt:lpstr>
      <vt:lpstr>Results</vt:lpstr>
      <vt:lpstr>Overall Inventory</vt:lpstr>
      <vt:lpstr>Minimum Number of Individuals – Traditional vs. Zonation MNI</vt:lpstr>
      <vt:lpstr>Minimum Number of Individuals – Traditional vs. Zonation MNI</vt:lpstr>
      <vt:lpstr>Minimum Number of Individuals – Traditional vs. Zonation MNI</vt:lpstr>
      <vt:lpstr>Minimum Number of Individuals – Traditional vs. Zonation MNI</vt:lpstr>
      <vt:lpstr>Traditional vs. Zonation MNI</vt:lpstr>
      <vt:lpstr>Traditional vs. Zonation MNI</vt:lpstr>
      <vt:lpstr>Traditional vs. Zonation MNI</vt:lpstr>
      <vt:lpstr>Taphonomy – General Color</vt:lpstr>
      <vt:lpstr>Taphonomy – Human Modification</vt:lpstr>
      <vt:lpstr>Taphonomy – Human Modification</vt:lpstr>
      <vt:lpstr>Taphonomy – Human Modification</vt:lpstr>
      <vt:lpstr>Taphonomy – Human Modification</vt:lpstr>
      <vt:lpstr>Project Goals… Met!</vt:lpstr>
      <vt:lpstr>Future Directions</vt:lpstr>
      <vt:lpstr>Questions?</vt:lpstr>
      <vt:lpstr>References </vt:lpstr>
      <vt:lpstr>Photos </vt:lpstr>
      <vt:lpstr>Photos </vt:lpstr>
      <vt:lpstr>Photos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Madi Kelly</dc:creator>
  <cp:lastModifiedBy>Madi Kelly</cp:lastModifiedBy>
  <cp:revision>4</cp:revision>
  <dcterms:created xsi:type="dcterms:W3CDTF">2024-11-24T14:59:29Z</dcterms:created>
  <dcterms:modified xsi:type="dcterms:W3CDTF">2024-12-06T14:56:34Z</dcterms:modified>
</cp:coreProperties>
</file>